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mo" charset="1" panose="020B0604020202020204"/>
      <p:regular r:id="rId20"/>
    </p:embeddedFont>
    <p:embeddedFont>
      <p:font typeface="Arimo Bold" charset="1" panose="020B0704020202020204"/>
      <p:regular r:id="rId21"/>
    </p:embeddedFont>
    <p:embeddedFont>
      <p:font typeface="Arimo Italics" charset="1" panose="020B0604020202090204"/>
      <p:regular r:id="rId22"/>
    </p:embeddedFont>
    <p:embeddedFont>
      <p:font typeface="210 아일랜드" charset="1" panose="02020603020101020101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33.png" Type="http://schemas.openxmlformats.org/officeDocument/2006/relationships/image"/><Relationship Id="rId12" Target="../media/image82.png" Type="http://schemas.openxmlformats.org/officeDocument/2006/relationships/image"/><Relationship Id="rId13" Target="../media/image31.png" Type="http://schemas.openxmlformats.org/officeDocument/2006/relationships/image"/><Relationship Id="rId14" Target="../media/image83.png" Type="http://schemas.openxmlformats.org/officeDocument/2006/relationships/image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11.png" Type="http://schemas.openxmlformats.org/officeDocument/2006/relationships/image"/><Relationship Id="rId7" Target="../media/image48.png" Type="http://schemas.openxmlformats.org/officeDocument/2006/relationships/image"/><Relationship Id="rId8" Target="../media/image8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21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22.png" Type="http://schemas.openxmlformats.org/officeDocument/2006/relationships/image"/><Relationship Id="rId2" Target="../media/image9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22.png" Type="http://schemas.openxmlformats.org/officeDocument/2006/relationships/image"/><Relationship Id="rId2" Target="../media/image9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9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21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2" Target="../media/image15.png" Type="http://schemas.openxmlformats.org/officeDocument/2006/relationships/image"/><Relationship Id="rId3" Target="../media/image84.png" Type="http://schemas.openxmlformats.org/officeDocument/2006/relationships/image"/><Relationship Id="rId4" Target="../media/image20.png" Type="http://schemas.openxmlformats.org/officeDocument/2006/relationships/image"/><Relationship Id="rId5" Target="../media/image85.png" Type="http://schemas.openxmlformats.org/officeDocument/2006/relationships/image"/><Relationship Id="rId6" Target="../media/image18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12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17" Target="../media/image38.png" Type="http://schemas.openxmlformats.org/officeDocument/2006/relationships/image"/><Relationship Id="rId18" Target="../media/image39.png" Type="http://schemas.openxmlformats.org/officeDocument/2006/relationships/image"/><Relationship Id="rId19" Target="../media/image40.png" Type="http://schemas.openxmlformats.org/officeDocument/2006/relationships/image"/><Relationship Id="rId2" Target="../media/image9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46.png" Type="http://schemas.openxmlformats.org/officeDocument/2006/relationships/image"/><Relationship Id="rId14" Target="../media/image33.png" Type="http://schemas.openxmlformats.org/officeDocument/2006/relationships/image"/><Relationship Id="rId2" Target="../media/image15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9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21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21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22.png" Type="http://schemas.openxmlformats.org/officeDocument/2006/relationships/image"/><Relationship Id="rId2" Target="../media/image9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13" Target="../media/image70.png" Type="http://schemas.openxmlformats.org/officeDocument/2006/relationships/image"/><Relationship Id="rId14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8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22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72.png" Type="http://schemas.openxmlformats.org/officeDocument/2006/relationships/image"/><Relationship Id="rId12" Target="../media/image73.png" Type="http://schemas.openxmlformats.org/officeDocument/2006/relationships/image"/><Relationship Id="rId13" Target="../media/image74.png" Type="http://schemas.openxmlformats.org/officeDocument/2006/relationships/image"/><Relationship Id="rId14" Target="../media/image75.png" Type="http://schemas.openxmlformats.org/officeDocument/2006/relationships/image"/><Relationship Id="rId2" Target="../media/image1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8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22.png" Type="http://schemas.openxmlformats.org/officeDocument/2006/relationships/image"/><Relationship Id="rId9" Target="../media/image6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05525" y="1685925"/>
            <a:ext cx="20802600" cy="20469225"/>
            <a:chOff x="0" y="0"/>
            <a:chExt cx="27736800" cy="27292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736800" cy="27292300"/>
            </a:xfrm>
            <a:custGeom>
              <a:avLst/>
              <a:gdLst/>
              <a:ahLst/>
              <a:cxnLst/>
              <a:rect r="r" b="b" t="t" l="l"/>
              <a:pathLst>
                <a:path h="27292300" w="27736800">
                  <a:moveTo>
                    <a:pt x="0" y="0"/>
                  </a:moveTo>
                  <a:lnTo>
                    <a:pt x="27736800" y="0"/>
                  </a:lnTo>
                  <a:lnTo>
                    <a:pt x="27736800" y="27292300"/>
                  </a:lnTo>
                  <a:lnTo>
                    <a:pt x="0" y="27292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</a:blip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87750" y="561975"/>
            <a:ext cx="1247775" cy="523875"/>
            <a:chOff x="0" y="0"/>
            <a:chExt cx="16637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3700" cy="698500"/>
            </a:xfrm>
            <a:custGeom>
              <a:avLst/>
              <a:gdLst/>
              <a:ahLst/>
              <a:cxnLst/>
              <a:rect r="r" b="b" t="t" l="l"/>
              <a:pathLst>
                <a:path h="698500" w="1663700">
                  <a:moveTo>
                    <a:pt x="0" y="0"/>
                  </a:moveTo>
                  <a:lnTo>
                    <a:pt x="1663700" y="0"/>
                  </a:lnTo>
                  <a:lnTo>
                    <a:pt x="1663700" y="698500"/>
                  </a:lnTo>
                  <a:lnTo>
                    <a:pt x="0" y="698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663700" cy="784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29"/>
                </a:lnSpc>
              </a:pPr>
              <a:r>
                <a:rPr lang="en-US" sz="2949" spc="-2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2025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33600" y="1333500"/>
            <a:ext cx="7191375" cy="1657350"/>
            <a:chOff x="0" y="0"/>
            <a:chExt cx="9588500" cy="2209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885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9588500">
                  <a:moveTo>
                    <a:pt x="0" y="0"/>
                  </a:moveTo>
                  <a:lnTo>
                    <a:pt x="9588500" y="0"/>
                  </a:lnTo>
                  <a:lnTo>
                    <a:pt x="95885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41" r="0" b="-44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488400" y="2490100"/>
            <a:ext cx="16792575" cy="1609725"/>
            <a:chOff x="0" y="0"/>
            <a:chExt cx="22390100" cy="21463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90100" cy="2146300"/>
            </a:xfrm>
            <a:custGeom>
              <a:avLst/>
              <a:gdLst/>
              <a:ahLst/>
              <a:cxnLst/>
              <a:rect r="r" b="b" t="t" l="l"/>
              <a:pathLst>
                <a:path h="2146300" w="22390100">
                  <a:moveTo>
                    <a:pt x="0" y="0"/>
                  </a:moveTo>
                  <a:lnTo>
                    <a:pt x="22390100" y="0"/>
                  </a:lnTo>
                  <a:lnTo>
                    <a:pt x="22390100" y="2146300"/>
                  </a:lnTo>
                  <a:lnTo>
                    <a:pt x="0" y="214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01" r="0" b="-80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5850" y="628650"/>
            <a:ext cx="3162300" cy="323850"/>
            <a:chOff x="0" y="0"/>
            <a:chExt cx="4216400" cy="431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16400" cy="431800"/>
            </a:xfrm>
            <a:custGeom>
              <a:avLst/>
              <a:gdLst/>
              <a:ahLst/>
              <a:cxnLst/>
              <a:rect r="r" b="b" t="t" l="l"/>
              <a:pathLst>
                <a:path h="431800" w="4216400">
                  <a:moveTo>
                    <a:pt x="0" y="0"/>
                  </a:moveTo>
                  <a:lnTo>
                    <a:pt x="4216400" y="0"/>
                  </a:lnTo>
                  <a:lnTo>
                    <a:pt x="4216400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216400" cy="4889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74"/>
                </a:lnSpc>
              </a:pPr>
              <a:r>
                <a:rPr lang="en-US" sz="1794" spc="-1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제9회 벤처창업아이템 경진대회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8225" y="8896350"/>
            <a:ext cx="2371725" cy="714375"/>
            <a:chOff x="0" y="0"/>
            <a:chExt cx="3162300" cy="952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62300" cy="952500"/>
            </a:xfrm>
            <a:custGeom>
              <a:avLst/>
              <a:gdLst/>
              <a:ahLst/>
              <a:cxnLst/>
              <a:rect r="r" b="b" t="t" l="l"/>
              <a:pathLst>
                <a:path h="952500" w="3162300">
                  <a:moveTo>
                    <a:pt x="0" y="0"/>
                  </a:moveTo>
                  <a:lnTo>
                    <a:pt x="3162300" y="0"/>
                  </a:lnTo>
                  <a:lnTo>
                    <a:pt x="31623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85" r="0" b="-1585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4450" y="9124950"/>
            <a:ext cx="1866900" cy="266700"/>
            <a:chOff x="0" y="0"/>
            <a:chExt cx="2489200" cy="355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89200" cy="355600"/>
            </a:xfrm>
            <a:custGeom>
              <a:avLst/>
              <a:gdLst/>
              <a:ahLst/>
              <a:cxnLst/>
              <a:rect r="r" b="b" t="t" l="l"/>
              <a:pathLst>
                <a:path h="355600" w="2489200">
                  <a:moveTo>
                    <a:pt x="0" y="0"/>
                  </a:moveTo>
                  <a:lnTo>
                    <a:pt x="2489200" y="0"/>
                  </a:lnTo>
                  <a:lnTo>
                    <a:pt x="2489200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489200" cy="403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20"/>
                </a:lnSpc>
              </a:pPr>
              <a:r>
                <a:rPr lang="en-US" b="true" sz="1478" spc="-1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7750" y="1238250"/>
            <a:ext cx="16363950" cy="47625"/>
            <a:chOff x="0" y="0"/>
            <a:chExt cx="21818600" cy="63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818600" cy="63500"/>
            </a:xfrm>
            <a:custGeom>
              <a:avLst/>
              <a:gdLst/>
              <a:ahLst/>
              <a:cxnLst/>
              <a:rect r="r" b="b" t="t" l="l"/>
              <a:pathLst>
                <a:path h="63500" w="21818600">
                  <a:moveTo>
                    <a:pt x="0" y="0"/>
                  </a:moveTo>
                  <a:lnTo>
                    <a:pt x="21818600" y="0"/>
                  </a:lnTo>
                  <a:lnTo>
                    <a:pt x="218186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9715" r="0" b="-19715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47750" y="4052200"/>
            <a:ext cx="16363950" cy="19050"/>
            <a:chOff x="0" y="0"/>
            <a:chExt cx="21818600" cy="25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818600" cy="25400"/>
            </a:xfrm>
            <a:custGeom>
              <a:avLst/>
              <a:gdLst/>
              <a:ahLst/>
              <a:cxnLst/>
              <a:rect r="r" b="b" t="t" l="l"/>
              <a:pathLst>
                <a:path h="25400" w="21818600">
                  <a:moveTo>
                    <a:pt x="0" y="0"/>
                  </a:moveTo>
                  <a:lnTo>
                    <a:pt x="21818600" y="0"/>
                  </a:lnTo>
                  <a:lnTo>
                    <a:pt x="218186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4637" r="0" b="-74637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-2175">
            <a:off x="3409950" y="9229725"/>
            <a:ext cx="14001750" cy="47625"/>
            <a:chOff x="0" y="0"/>
            <a:chExt cx="18669000" cy="63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669000" cy="63500"/>
            </a:xfrm>
            <a:custGeom>
              <a:avLst/>
              <a:gdLst/>
              <a:ahLst/>
              <a:cxnLst/>
              <a:rect r="r" b="b" t="t" l="l"/>
              <a:pathLst>
                <a:path h="63500" w="18669000">
                  <a:moveTo>
                    <a:pt x="0" y="0"/>
                  </a:moveTo>
                  <a:lnTo>
                    <a:pt x="18669000" y="0"/>
                  </a:lnTo>
                  <a:lnTo>
                    <a:pt x="186690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9668" r="0" b="-1966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629275" y="5343525"/>
            <a:ext cx="12534900" cy="10658475"/>
            <a:chOff x="0" y="0"/>
            <a:chExt cx="16713200" cy="14211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13200" cy="14211300"/>
            </a:xfrm>
            <a:custGeom>
              <a:avLst/>
              <a:gdLst/>
              <a:ahLst/>
              <a:cxnLst/>
              <a:rect r="r" b="b" t="t" l="l"/>
              <a:pathLst>
                <a:path h="14211300" w="16713200">
                  <a:moveTo>
                    <a:pt x="0" y="0"/>
                  </a:moveTo>
                  <a:lnTo>
                    <a:pt x="16713200" y="0"/>
                  </a:lnTo>
                  <a:lnTo>
                    <a:pt x="16713200" y="14211300"/>
                  </a:lnTo>
                  <a:lnTo>
                    <a:pt x="0" y="14211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0" t="-20" r="0" b="-2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15500" y="2457450"/>
            <a:ext cx="7486650" cy="1714500"/>
            <a:chOff x="0" y="0"/>
            <a:chExt cx="9982200" cy="228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822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04" r="0" b="-70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67875" y="2743200"/>
            <a:ext cx="7620000" cy="1143000"/>
            <a:chOff x="0" y="0"/>
            <a:chExt cx="10160000" cy="1524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60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0160000">
                  <a:moveTo>
                    <a:pt x="0" y="0"/>
                  </a:moveTo>
                  <a:lnTo>
                    <a:pt x="10160000" y="0"/>
                  </a:lnTo>
                  <a:lnTo>
                    <a:pt x="101600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160000" cy="156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921"/>
                </a:lnSpc>
              </a:pPr>
              <a:r>
                <a:rPr lang="en-US" b="true" sz="2256" spc="-22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앱에서 설정한 하차 정류장 정보가 NFC 태깅을 통해 </a:t>
              </a:r>
            </a:p>
            <a:p>
              <a:pPr algn="ctr">
                <a:lnSpc>
                  <a:spcPts val="2921"/>
                </a:lnSpc>
              </a:pPr>
              <a:r>
                <a:rPr lang="en-US" b="true" sz="2256" spc="-22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  버스기사한테 전송 되고 버스기사는 각 정류장 </a:t>
              </a:r>
            </a:p>
            <a:p>
              <a:pPr algn="ctr">
                <a:lnSpc>
                  <a:spcPts val="2921"/>
                </a:lnSpc>
              </a:pPr>
              <a:r>
                <a:rPr lang="en-US" b="true" sz="2256" spc="-22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하차 인원이 표시 된 화면을 보는 방식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82275" y="1419225"/>
            <a:ext cx="5810250" cy="800100"/>
            <a:chOff x="0" y="0"/>
            <a:chExt cx="7747000" cy="106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470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7747000">
                  <a:moveTo>
                    <a:pt x="0" y="0"/>
                  </a:moveTo>
                  <a:lnTo>
                    <a:pt x="7747000" y="0"/>
                  </a:lnTo>
                  <a:lnTo>
                    <a:pt x="77470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616" r="0" b="-161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34900" y="1504950"/>
            <a:ext cx="1895475" cy="647700"/>
            <a:chOff x="0" y="0"/>
            <a:chExt cx="2527300" cy="863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27300" cy="863600"/>
            </a:xfrm>
            <a:custGeom>
              <a:avLst/>
              <a:gdLst/>
              <a:ahLst/>
              <a:cxnLst/>
              <a:rect r="r" b="b" t="t" l="l"/>
              <a:pathLst>
                <a:path h="863600" w="2527300">
                  <a:moveTo>
                    <a:pt x="0" y="0"/>
                  </a:moveTo>
                  <a:lnTo>
                    <a:pt x="2527300" y="0"/>
                  </a:lnTo>
                  <a:lnTo>
                    <a:pt x="2527300" y="863600"/>
                  </a:lnTo>
                  <a:lnTo>
                    <a:pt x="0" y="86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527300" cy="9017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83"/>
                </a:lnSpc>
              </a:pPr>
              <a:r>
                <a:rPr lang="en-US" b="true" sz="3629" spc="-36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노벨버스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0638" y="5972175"/>
            <a:ext cx="8439150" cy="2140178"/>
            <a:chOff x="0" y="0"/>
            <a:chExt cx="11252200" cy="28535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52200" cy="2853570"/>
            </a:xfrm>
            <a:custGeom>
              <a:avLst/>
              <a:gdLst/>
              <a:ahLst/>
              <a:cxnLst/>
              <a:rect r="r" b="b" t="t" l="l"/>
              <a:pathLst>
                <a:path h="2853570" w="11252200">
                  <a:moveTo>
                    <a:pt x="0" y="0"/>
                  </a:moveTo>
                  <a:lnTo>
                    <a:pt x="11252200" y="0"/>
                  </a:lnTo>
                  <a:lnTo>
                    <a:pt x="11252200" y="2853570"/>
                  </a:lnTo>
                  <a:lnTo>
                    <a:pt x="0" y="2853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1252200" cy="29488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604519" indent="-302260" lvl="1">
                <a:lnSpc>
                  <a:spcPts val="4155"/>
                </a:lnSpc>
                <a:buAutoNum type="arabicPeriod" startAt="1"/>
              </a:pPr>
              <a:r>
                <a:rPr lang="en-US" sz="2799" spc="-2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버스기사 단말기에 단 1회만 뜨고 사라지기 때문에    기사님이 정류장을 지나칠 수 있음</a:t>
              </a:r>
            </a:p>
            <a:p>
              <a:pPr algn="l">
                <a:lnSpc>
                  <a:spcPts val="4155"/>
                </a:lnSpc>
              </a:pPr>
              <a:r>
                <a:rPr lang="en-US" sz="2799" spc="-2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2. </a:t>
              </a:r>
              <a:r>
                <a:rPr lang="en-US" sz="2799" spc="-2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정류장에 도착하기 직전 핸드폰을 꺼내서 눌러야함.</a:t>
              </a:r>
            </a:p>
            <a:p>
              <a:pPr algn="l">
                <a:lnSpc>
                  <a:spcPts val="4155"/>
                </a:lnSpc>
              </a:pPr>
              <a:r>
                <a:rPr lang="en-US" sz="2799" spc="-2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3. </a:t>
              </a:r>
              <a:r>
                <a:rPr lang="en-US" sz="2799" spc="-2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하차 지원 기능 없음.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048875" y="5186362"/>
            <a:ext cx="7239000" cy="2664053"/>
            <a:chOff x="0" y="0"/>
            <a:chExt cx="9652000" cy="35520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52000" cy="3552070"/>
            </a:xfrm>
            <a:custGeom>
              <a:avLst/>
              <a:gdLst/>
              <a:ahLst/>
              <a:cxnLst/>
              <a:rect r="r" b="b" t="t" l="l"/>
              <a:pathLst>
                <a:path h="3552070" w="9652000">
                  <a:moveTo>
                    <a:pt x="0" y="0"/>
                  </a:moveTo>
                  <a:lnTo>
                    <a:pt x="9652000" y="0"/>
                  </a:lnTo>
                  <a:lnTo>
                    <a:pt x="9652000" y="3552070"/>
                  </a:lnTo>
                  <a:lnTo>
                    <a:pt x="0" y="3552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9652000" cy="36473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604519" indent="-302260" lvl="1">
                <a:lnSpc>
                  <a:spcPts val="4155"/>
                </a:lnSpc>
                <a:buAutoNum type="arabicPeriod" startAt="1"/>
              </a:pPr>
              <a:r>
                <a:rPr lang="en-US" sz="2799" spc="-2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버스기사 단말기에 1회만 뜨고 사라지는게      아닌  하차 시까지 각 정류장 하차인원 표시</a:t>
              </a:r>
            </a:p>
            <a:p>
              <a:pPr algn="l">
                <a:lnSpc>
                  <a:spcPts val="4155"/>
                </a:lnSpc>
              </a:pPr>
              <a:r>
                <a:rPr lang="en-US" sz="2799" spc="-2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   2. </a:t>
              </a:r>
              <a:r>
                <a:rPr lang="en-US" sz="2799" spc="-2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핸드폰으로 누를 필요도 없이 어떠한  물리적</a:t>
              </a:r>
            </a:p>
            <a:p>
              <a:pPr algn="l">
                <a:lnSpc>
                  <a:spcPts val="4155"/>
                </a:lnSpc>
              </a:pPr>
              <a:r>
                <a:rPr lang="en-US" sz="2799" spc="-2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       인 행위가 필요 없음.</a:t>
              </a:r>
            </a:p>
            <a:p>
              <a:pPr algn="l">
                <a:lnSpc>
                  <a:spcPts val="4155"/>
                </a:lnSpc>
              </a:pPr>
              <a:r>
                <a:rPr lang="en-US" sz="2799" spc="-2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   3. 하차 지원 기능 있음.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581775" y="8229600"/>
            <a:ext cx="11839575" cy="1781175"/>
            <a:chOff x="0" y="0"/>
            <a:chExt cx="15786100" cy="23749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7861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15786100">
                  <a:moveTo>
                    <a:pt x="0" y="0"/>
                  </a:moveTo>
                  <a:lnTo>
                    <a:pt x="15786100" y="0"/>
                  </a:lnTo>
                  <a:lnTo>
                    <a:pt x="15786100" y="2374900"/>
                  </a:lnTo>
                  <a:lnTo>
                    <a:pt x="0" y="2374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19075"/>
              <a:ext cx="15786100" cy="21558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361"/>
                </a:lnSpc>
              </a:pPr>
              <a:r>
                <a:rPr lang="en-US" sz="9999" spc="-30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기존 서비스와 차별성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20999"/>
              </a:blip>
              <a:stretch>
                <a:fillRect l="0" t="-49796" r="0" b="-49796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742950" y="314325"/>
            <a:ext cx="1743075" cy="523875"/>
            <a:chOff x="0" y="0"/>
            <a:chExt cx="23241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324100" cy="698500"/>
            </a:xfrm>
            <a:custGeom>
              <a:avLst/>
              <a:gdLst/>
              <a:ahLst/>
              <a:cxnLst/>
              <a:rect r="r" b="b" t="t" l="l"/>
              <a:pathLst>
                <a:path h="698500" w="2324100">
                  <a:moveTo>
                    <a:pt x="0" y="0"/>
                  </a:moveTo>
                  <a:lnTo>
                    <a:pt x="2324100" y="0"/>
                  </a:lnTo>
                  <a:lnTo>
                    <a:pt x="2324100" y="698500"/>
                  </a:lnTo>
                  <a:lnTo>
                    <a:pt x="0" y="69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157" r="0" b="-2157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42975" y="476250"/>
            <a:ext cx="1371600" cy="190500"/>
            <a:chOff x="0" y="0"/>
            <a:chExt cx="1828800" cy="254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28800" cy="254000"/>
            </a:xfrm>
            <a:custGeom>
              <a:avLst/>
              <a:gdLst/>
              <a:ahLst/>
              <a:cxnLst/>
              <a:rect r="r" b="b" t="t" l="l"/>
              <a:pathLst>
                <a:path h="2540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828800" cy="29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554"/>
                </a:lnSpc>
              </a:pPr>
              <a:r>
                <a:rPr lang="en-US" b="true" sz="1083" spc="-1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5400000">
            <a:off x="16744950" y="4943475"/>
            <a:ext cx="1524000" cy="247650"/>
            <a:chOff x="0" y="0"/>
            <a:chExt cx="2032000" cy="3302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32000" cy="330200"/>
            </a:xfrm>
            <a:custGeom>
              <a:avLst/>
              <a:gdLst/>
              <a:ahLst/>
              <a:cxnLst/>
              <a:rect r="r" b="b" t="t" l="l"/>
              <a:pathLst>
                <a:path h="330200" w="2032000">
                  <a:moveTo>
                    <a:pt x="0" y="0"/>
                  </a:moveTo>
                  <a:lnTo>
                    <a:pt x="2032000" y="0"/>
                  </a:lnTo>
                  <a:lnTo>
                    <a:pt x="2032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9050"/>
              <a:ext cx="2032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038850" y="8067675"/>
            <a:ext cx="542925" cy="542925"/>
            <a:chOff x="0" y="0"/>
            <a:chExt cx="723900" cy="7239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2028825" y="2571750"/>
            <a:ext cx="6943725" cy="1219200"/>
            <a:chOff x="0" y="0"/>
            <a:chExt cx="9258300" cy="16256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258300" cy="1625600"/>
            </a:xfrm>
            <a:custGeom>
              <a:avLst/>
              <a:gdLst/>
              <a:ahLst/>
              <a:cxnLst/>
              <a:rect r="r" b="b" t="t" l="l"/>
              <a:pathLst>
                <a:path h="1625600" w="9258300">
                  <a:moveTo>
                    <a:pt x="0" y="0"/>
                  </a:moveTo>
                  <a:lnTo>
                    <a:pt x="9258300" y="0"/>
                  </a:lnTo>
                  <a:lnTo>
                    <a:pt x="92583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962" r="0" b="-962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447800" y="4067175"/>
            <a:ext cx="8124825" cy="771525"/>
            <a:chOff x="0" y="0"/>
            <a:chExt cx="10833100" cy="10287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833100" cy="1028700"/>
            </a:xfrm>
            <a:custGeom>
              <a:avLst/>
              <a:gdLst/>
              <a:ahLst/>
              <a:cxnLst/>
              <a:rect r="r" b="b" t="t" l="l"/>
              <a:pathLst>
                <a:path h="1028700" w="10833100">
                  <a:moveTo>
                    <a:pt x="0" y="0"/>
                  </a:moveTo>
                  <a:lnTo>
                    <a:pt x="10833100" y="0"/>
                  </a:lnTo>
                  <a:lnTo>
                    <a:pt x="10833100" y="1028700"/>
                  </a:lnTo>
                  <a:lnTo>
                    <a:pt x="0" y="1028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0833100" cy="10668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918"/>
                </a:lnSpc>
              </a:pPr>
              <a:r>
                <a:rPr lang="en-US" b="true" sz="2253" spc="-22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태그리스 앱에서 하차벨을 버튼을 누르면 버스기사 단말기에서 '이번 정류장에 하차할 승객이 있습니다' 라고 음성이 나오는 방식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181600" y="5186362"/>
            <a:ext cx="838200" cy="533400"/>
            <a:chOff x="0" y="0"/>
            <a:chExt cx="1117600" cy="7112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17600" cy="711200"/>
            </a:xfrm>
            <a:custGeom>
              <a:avLst/>
              <a:gdLst/>
              <a:ahLst/>
              <a:cxnLst/>
              <a:rect r="r" b="b" t="t" l="l"/>
              <a:pathLst>
                <a:path h="711200" w="1117600">
                  <a:moveTo>
                    <a:pt x="0" y="0"/>
                  </a:moveTo>
                  <a:lnTo>
                    <a:pt x="1117600" y="0"/>
                  </a:lnTo>
                  <a:lnTo>
                    <a:pt x="11176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04775"/>
              <a:ext cx="1117600" cy="8159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415"/>
                </a:lnSpc>
              </a:pPr>
              <a:r>
                <a:rPr lang="en-US" b="true" sz="2975" spc="-30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단점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449300" y="914400"/>
            <a:ext cx="1114425" cy="104775"/>
            <a:chOff x="0" y="0"/>
            <a:chExt cx="1485900" cy="1397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85900" cy="139700"/>
            </a:xfrm>
            <a:custGeom>
              <a:avLst/>
              <a:gdLst/>
              <a:ahLst/>
              <a:cxnLst/>
              <a:rect r="r" b="b" t="t" l="l"/>
              <a:pathLst>
                <a:path h="1397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39700"/>
                  </a:lnTo>
                  <a:lnTo>
                    <a:pt x="0" y="139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8097" r="0" b="-8097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1658600" y="447675"/>
            <a:ext cx="1181100" cy="247650"/>
            <a:chOff x="0" y="0"/>
            <a:chExt cx="1574800" cy="3302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574800" cy="330200"/>
            </a:xfrm>
            <a:custGeom>
              <a:avLst/>
              <a:gdLst/>
              <a:ahLst/>
              <a:cxnLst/>
              <a:rect r="r" b="b" t="t" l="l"/>
              <a:pathLst>
                <a:path h="330200" w="1574800">
                  <a:moveTo>
                    <a:pt x="0" y="0"/>
                  </a:moveTo>
                  <a:lnTo>
                    <a:pt x="1574800" y="0"/>
                  </a:lnTo>
                  <a:lnTo>
                    <a:pt x="15748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19050"/>
              <a:ext cx="15748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기능 상세 설명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2695575" y="1428750"/>
            <a:ext cx="5810250" cy="800100"/>
            <a:chOff x="0" y="0"/>
            <a:chExt cx="7747000" cy="1066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77470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7747000">
                  <a:moveTo>
                    <a:pt x="0" y="0"/>
                  </a:moveTo>
                  <a:lnTo>
                    <a:pt x="7747000" y="0"/>
                  </a:lnTo>
                  <a:lnTo>
                    <a:pt x="77470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616" r="0" b="-1616"/>
              </a:stretch>
            </a:blip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3744575" y="428625"/>
            <a:ext cx="561975" cy="247650"/>
            <a:chOff x="0" y="0"/>
            <a:chExt cx="749300" cy="3302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49300" cy="330200"/>
            </a:xfrm>
            <a:custGeom>
              <a:avLst/>
              <a:gdLst/>
              <a:ahLst/>
              <a:cxnLst/>
              <a:rect r="r" b="b" t="t" l="l"/>
              <a:pathLst>
                <a:path h="330200" w="749300">
                  <a:moveTo>
                    <a:pt x="0" y="0"/>
                  </a:moveTo>
                  <a:lnTo>
                    <a:pt x="749300" y="0"/>
                  </a:lnTo>
                  <a:lnTo>
                    <a:pt x="749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19050"/>
              <a:ext cx="749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 b="true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차별성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5668625" y="428625"/>
            <a:ext cx="476250" cy="247650"/>
            <a:chOff x="0" y="0"/>
            <a:chExt cx="635000" cy="3302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635000" cy="330200"/>
            </a:xfrm>
            <a:custGeom>
              <a:avLst/>
              <a:gdLst/>
              <a:ahLst/>
              <a:cxnLst/>
              <a:rect r="r" b="b" t="t" l="l"/>
              <a:pathLst>
                <a:path h="330200" w="635000">
                  <a:moveTo>
                    <a:pt x="0" y="0"/>
                  </a:moveTo>
                  <a:lnTo>
                    <a:pt x="635000" y="0"/>
                  </a:lnTo>
                  <a:lnTo>
                    <a:pt x="635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19050"/>
              <a:ext cx="635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앱 UI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3733800" y="1562100"/>
            <a:ext cx="3924300" cy="533400"/>
            <a:chOff x="0" y="0"/>
            <a:chExt cx="5232400" cy="7112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5232400" cy="711200"/>
            </a:xfrm>
            <a:custGeom>
              <a:avLst/>
              <a:gdLst/>
              <a:ahLst/>
              <a:cxnLst/>
              <a:rect r="r" b="b" t="t" l="l"/>
              <a:pathLst>
                <a:path h="711200" w="5232400">
                  <a:moveTo>
                    <a:pt x="0" y="0"/>
                  </a:moveTo>
                  <a:lnTo>
                    <a:pt x="5232400" y="0"/>
                  </a:lnTo>
                  <a:lnTo>
                    <a:pt x="52324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5232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05"/>
                </a:lnSpc>
              </a:pPr>
              <a:r>
                <a:rPr lang="en-US" b="true" sz="3000" spc="-3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태그리스(TagLess)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53725" y="-5353050"/>
            <a:ext cx="13344525" cy="10648950"/>
            <a:chOff x="0" y="0"/>
            <a:chExt cx="17792700" cy="1419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792700" cy="14198600"/>
            </a:xfrm>
            <a:custGeom>
              <a:avLst/>
              <a:gdLst/>
              <a:ahLst/>
              <a:cxnLst/>
              <a:rect r="r" b="b" t="t" l="l"/>
              <a:pathLst>
                <a:path h="14198600" w="17792700">
                  <a:moveTo>
                    <a:pt x="0" y="0"/>
                  </a:moveTo>
                  <a:lnTo>
                    <a:pt x="17792700" y="0"/>
                  </a:lnTo>
                  <a:lnTo>
                    <a:pt x="17792700" y="14198600"/>
                  </a:lnTo>
                  <a:lnTo>
                    <a:pt x="0" y="1419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0" t="-62" r="0" b="-6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228975" y="7000875"/>
            <a:ext cx="1333500" cy="352425"/>
            <a:chOff x="0" y="0"/>
            <a:chExt cx="1778000" cy="469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8000" cy="469900"/>
            </a:xfrm>
            <a:custGeom>
              <a:avLst/>
              <a:gdLst/>
              <a:ahLst/>
              <a:cxnLst/>
              <a:rect r="r" b="b" t="t" l="l"/>
              <a:pathLst>
                <a:path h="469900" w="1778000">
                  <a:moveTo>
                    <a:pt x="0" y="0"/>
                  </a:moveTo>
                  <a:lnTo>
                    <a:pt x="1778000" y="0"/>
                  </a:lnTo>
                  <a:lnTo>
                    <a:pt x="1778000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78000" cy="508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55"/>
                </a:lnSpc>
              </a:pPr>
              <a:r>
                <a:rPr lang="en-US" b="true" sz="1974" spc="-19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편의성 향상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14575" y="7810500"/>
            <a:ext cx="3133725" cy="885825"/>
            <a:chOff x="0" y="0"/>
            <a:chExt cx="4178300" cy="1181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7830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178300">
                  <a:moveTo>
                    <a:pt x="0" y="0"/>
                  </a:moveTo>
                  <a:lnTo>
                    <a:pt x="4178300" y="0"/>
                  </a:lnTo>
                  <a:lnTo>
                    <a:pt x="41783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1783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65"/>
                </a:lnSpc>
              </a:pPr>
              <a:r>
                <a:rPr lang="en-US" sz="1749" spc="-1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하차벨을 직접 누르지 않아도 되고 급하게 내리지 않아도 되므로 승객의 편의성 향상 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57475" y="3514725"/>
            <a:ext cx="2466975" cy="2819400"/>
            <a:chOff x="0" y="0"/>
            <a:chExt cx="3289300" cy="3759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89300" cy="3759200"/>
            </a:xfrm>
            <a:custGeom>
              <a:avLst/>
              <a:gdLst/>
              <a:ahLst/>
              <a:cxnLst/>
              <a:rect r="r" b="b" t="t" l="l"/>
              <a:pathLst>
                <a:path h="3759200" w="3289300">
                  <a:moveTo>
                    <a:pt x="0" y="0"/>
                  </a:moveTo>
                  <a:lnTo>
                    <a:pt x="3289300" y="0"/>
                  </a:lnTo>
                  <a:lnTo>
                    <a:pt x="3289300" y="3759200"/>
                  </a:lnTo>
                  <a:lnTo>
                    <a:pt x="0" y="37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3289300" cy="3883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608"/>
                </a:lnSpc>
              </a:pPr>
              <a:r>
                <a:rPr lang="en-US" sz="15876" i="true" spc="-158">
                  <a:solidFill>
                    <a:srgbClr val="DEDEDE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10275" y="6677025"/>
            <a:ext cx="3143250" cy="352425"/>
            <a:chOff x="0" y="0"/>
            <a:chExt cx="4191000" cy="4699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1000" cy="469900"/>
            </a:xfrm>
            <a:custGeom>
              <a:avLst/>
              <a:gdLst/>
              <a:ahLst/>
              <a:cxnLst/>
              <a:rect r="r" b="b" t="t" l="l"/>
              <a:pathLst>
                <a:path h="469900" w="4191000">
                  <a:moveTo>
                    <a:pt x="0" y="0"/>
                  </a:moveTo>
                  <a:lnTo>
                    <a:pt x="4191000" y="0"/>
                  </a:lnTo>
                  <a:lnTo>
                    <a:pt x="4191000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91000" cy="508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55"/>
                </a:lnSpc>
              </a:pPr>
              <a:r>
                <a:rPr lang="en-US" b="true" sz="1974" spc="-19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노약자 교통약자 안정성 강화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600700" y="7219950"/>
            <a:ext cx="4086225" cy="600075"/>
            <a:chOff x="0" y="0"/>
            <a:chExt cx="5448300" cy="800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48300" cy="800100"/>
            </a:xfrm>
            <a:custGeom>
              <a:avLst/>
              <a:gdLst/>
              <a:ahLst/>
              <a:cxnLst/>
              <a:rect r="r" b="b" t="t" l="l"/>
              <a:pathLst>
                <a:path h="800100" w="5448300">
                  <a:moveTo>
                    <a:pt x="0" y="0"/>
                  </a:moveTo>
                  <a:lnTo>
                    <a:pt x="5448300" y="0"/>
                  </a:lnTo>
                  <a:lnTo>
                    <a:pt x="54483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448300" cy="838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65"/>
                </a:lnSpc>
              </a:pPr>
              <a:r>
                <a:rPr lang="en-US" sz="1749" spc="-1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노약자 및 교통약자와 같은 하차 시 충분한 </a:t>
              </a:r>
            </a:p>
            <a:p>
              <a:pPr algn="ctr">
                <a:lnSpc>
                  <a:spcPts val="2265"/>
                </a:lnSpc>
              </a:pPr>
              <a:r>
                <a:rPr lang="en-US" sz="1749" spc="-1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시간이 필요한 사람들의 안정성이 강화 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53175" y="3514725"/>
            <a:ext cx="2466975" cy="2819400"/>
            <a:chOff x="0" y="0"/>
            <a:chExt cx="3289300" cy="3759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89300" cy="3759200"/>
            </a:xfrm>
            <a:custGeom>
              <a:avLst/>
              <a:gdLst/>
              <a:ahLst/>
              <a:cxnLst/>
              <a:rect r="r" b="b" t="t" l="l"/>
              <a:pathLst>
                <a:path h="3759200" w="3289300">
                  <a:moveTo>
                    <a:pt x="0" y="0"/>
                  </a:moveTo>
                  <a:lnTo>
                    <a:pt x="3289300" y="0"/>
                  </a:lnTo>
                  <a:lnTo>
                    <a:pt x="3289300" y="3759200"/>
                  </a:lnTo>
                  <a:lnTo>
                    <a:pt x="0" y="37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3289300" cy="3883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608"/>
                </a:lnSpc>
              </a:pPr>
              <a:r>
                <a:rPr lang="en-US" sz="15876" i="true" spc="-158">
                  <a:solidFill>
                    <a:srgbClr val="C9C9C9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372725" y="7029450"/>
            <a:ext cx="1876425" cy="352425"/>
            <a:chOff x="0" y="0"/>
            <a:chExt cx="2501900" cy="4699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01900" cy="469900"/>
            </a:xfrm>
            <a:custGeom>
              <a:avLst/>
              <a:gdLst/>
              <a:ahLst/>
              <a:cxnLst/>
              <a:rect r="r" b="b" t="t" l="l"/>
              <a:pathLst>
                <a:path h="469900" w="2501900">
                  <a:moveTo>
                    <a:pt x="0" y="0"/>
                  </a:moveTo>
                  <a:lnTo>
                    <a:pt x="2501900" y="0"/>
                  </a:lnTo>
                  <a:lnTo>
                    <a:pt x="2501900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501900" cy="508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55"/>
                </a:lnSpc>
              </a:pPr>
              <a:r>
                <a:rPr lang="en-US" b="true" sz="1974" spc="-19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하차 실패 방지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972550" y="8067675"/>
            <a:ext cx="4933950" cy="600075"/>
            <a:chOff x="0" y="0"/>
            <a:chExt cx="6578600" cy="800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78600" cy="800100"/>
            </a:xfrm>
            <a:custGeom>
              <a:avLst/>
              <a:gdLst/>
              <a:ahLst/>
              <a:cxnLst/>
              <a:rect r="r" b="b" t="t" l="l"/>
              <a:pathLst>
                <a:path h="800100" w="6578600">
                  <a:moveTo>
                    <a:pt x="0" y="0"/>
                  </a:moveTo>
                  <a:lnTo>
                    <a:pt x="6578600" y="0"/>
                  </a:lnTo>
                  <a:lnTo>
                    <a:pt x="65786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578600" cy="838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65"/>
                </a:lnSpc>
              </a:pPr>
              <a:r>
                <a:rPr lang="en-US" sz="1749" spc="-1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하차 정보를 버스기사가 실시간으로 </a:t>
              </a:r>
            </a:p>
            <a:p>
              <a:pPr algn="ctr">
                <a:lnSpc>
                  <a:spcPts val="2265"/>
                </a:lnSpc>
              </a:pPr>
              <a:r>
                <a:rPr lang="en-US" sz="1749" spc="-1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알고 있기에 운행 효율성과 하차 실패 상황이 감소함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020300" y="3514725"/>
            <a:ext cx="2466975" cy="2819400"/>
            <a:chOff x="0" y="0"/>
            <a:chExt cx="3289300" cy="37592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289300" cy="3759200"/>
            </a:xfrm>
            <a:custGeom>
              <a:avLst/>
              <a:gdLst/>
              <a:ahLst/>
              <a:cxnLst/>
              <a:rect r="r" b="b" t="t" l="l"/>
              <a:pathLst>
                <a:path h="3759200" w="3289300">
                  <a:moveTo>
                    <a:pt x="0" y="0"/>
                  </a:moveTo>
                  <a:lnTo>
                    <a:pt x="3289300" y="0"/>
                  </a:lnTo>
                  <a:lnTo>
                    <a:pt x="3289300" y="3759200"/>
                  </a:lnTo>
                  <a:lnTo>
                    <a:pt x="0" y="37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3289300" cy="3883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608"/>
                </a:lnSpc>
              </a:pPr>
              <a:r>
                <a:rPr lang="en-US" sz="15876" i="true" spc="-158">
                  <a:solidFill>
                    <a:srgbClr val="737373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3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392150" y="6657975"/>
            <a:ext cx="2667000" cy="352425"/>
            <a:chOff x="0" y="0"/>
            <a:chExt cx="3556000" cy="4699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556000" cy="469900"/>
            </a:xfrm>
            <a:custGeom>
              <a:avLst/>
              <a:gdLst/>
              <a:ahLst/>
              <a:cxnLst/>
              <a:rect r="r" b="b" t="t" l="l"/>
              <a:pathLst>
                <a:path h="469900" w="3556000">
                  <a:moveTo>
                    <a:pt x="0" y="0"/>
                  </a:moveTo>
                  <a:lnTo>
                    <a:pt x="3556000" y="0"/>
                  </a:lnTo>
                  <a:lnTo>
                    <a:pt x="3556000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556000" cy="508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55"/>
                </a:lnSpc>
              </a:pPr>
              <a:r>
                <a:rPr lang="en-US" b="true" sz="1974" spc="-19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스마트 교통 인프라 연계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820650" y="7181850"/>
            <a:ext cx="3905250" cy="600075"/>
            <a:chOff x="0" y="0"/>
            <a:chExt cx="5207000" cy="8001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207000" cy="800100"/>
            </a:xfrm>
            <a:custGeom>
              <a:avLst/>
              <a:gdLst/>
              <a:ahLst/>
              <a:cxnLst/>
              <a:rect r="r" b="b" t="t" l="l"/>
              <a:pathLst>
                <a:path h="800100" w="5207000">
                  <a:moveTo>
                    <a:pt x="0" y="0"/>
                  </a:moveTo>
                  <a:lnTo>
                    <a:pt x="5207000" y="0"/>
                  </a:lnTo>
                  <a:lnTo>
                    <a:pt x="52070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207000" cy="838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65"/>
                </a:lnSpc>
              </a:pPr>
              <a:r>
                <a:rPr lang="en-US" sz="1749" spc="-1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지자체 ITS(지능형교통체계)와 연계하여</a:t>
              </a:r>
            </a:p>
            <a:p>
              <a:pPr algn="ctr">
                <a:lnSpc>
                  <a:spcPts val="2265"/>
                </a:lnSpc>
              </a:pPr>
              <a:r>
                <a:rPr lang="en-US" sz="1749" spc="-17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스마트 버스 기반 마련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563600" y="3514725"/>
            <a:ext cx="2466975" cy="2819400"/>
            <a:chOff x="0" y="0"/>
            <a:chExt cx="3289300" cy="37592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289300" cy="3759200"/>
            </a:xfrm>
            <a:custGeom>
              <a:avLst/>
              <a:gdLst/>
              <a:ahLst/>
              <a:cxnLst/>
              <a:rect r="r" b="b" t="t" l="l"/>
              <a:pathLst>
                <a:path h="3759200" w="3289300">
                  <a:moveTo>
                    <a:pt x="0" y="0"/>
                  </a:moveTo>
                  <a:lnTo>
                    <a:pt x="3289300" y="0"/>
                  </a:lnTo>
                  <a:lnTo>
                    <a:pt x="3289300" y="3759200"/>
                  </a:lnTo>
                  <a:lnTo>
                    <a:pt x="0" y="37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23825"/>
              <a:ext cx="3289300" cy="3883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608"/>
                </a:lnSpc>
              </a:pPr>
              <a:r>
                <a:rPr lang="en-US" sz="15876" i="true" spc="-158">
                  <a:solidFill>
                    <a:srgbClr val="262626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4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-10800000">
            <a:off x="2324100" y="6334125"/>
            <a:ext cx="14020800" cy="19050"/>
            <a:chOff x="0" y="0"/>
            <a:chExt cx="18694400" cy="25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8694400" cy="25400"/>
            </a:xfrm>
            <a:custGeom>
              <a:avLst/>
              <a:gdLst/>
              <a:ahLst/>
              <a:cxnLst/>
              <a:rect r="r" b="b" t="t" l="l"/>
              <a:pathLst>
                <a:path h="25400" w="18694400">
                  <a:moveTo>
                    <a:pt x="0" y="0"/>
                  </a:moveTo>
                  <a:lnTo>
                    <a:pt x="18694400" y="0"/>
                  </a:lnTo>
                  <a:lnTo>
                    <a:pt x="186944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728" r="0" b="-49728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2295525" y="1504950"/>
            <a:ext cx="4400550" cy="1419225"/>
            <a:chOff x="0" y="0"/>
            <a:chExt cx="5867400" cy="18923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867400" cy="1892300"/>
            </a:xfrm>
            <a:custGeom>
              <a:avLst/>
              <a:gdLst/>
              <a:ahLst/>
              <a:cxnLst/>
              <a:rect r="r" b="b" t="t" l="l"/>
              <a:pathLst>
                <a:path h="1892300" w="5867400">
                  <a:moveTo>
                    <a:pt x="0" y="0"/>
                  </a:moveTo>
                  <a:lnTo>
                    <a:pt x="5867400" y="0"/>
                  </a:lnTo>
                  <a:lnTo>
                    <a:pt x="5867400" y="1892300"/>
                  </a:lnTo>
                  <a:lnTo>
                    <a:pt x="0" y="1892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71450"/>
              <a:ext cx="586740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489"/>
                </a:lnSpc>
              </a:pPr>
              <a:r>
                <a:rPr lang="en-US" sz="7999" spc="-15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기대 효과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5810250" y="4838700"/>
            <a:ext cx="114300" cy="114300"/>
            <a:chOff x="0" y="0"/>
            <a:chExt cx="152400" cy="1524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591675" y="4838700"/>
            <a:ext cx="114300" cy="114300"/>
            <a:chOff x="0" y="0"/>
            <a:chExt cx="152400" cy="1524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3373100" y="4838700"/>
            <a:ext cx="114300" cy="114300"/>
            <a:chOff x="0" y="0"/>
            <a:chExt cx="152400" cy="1524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0999"/>
              </a:blip>
              <a:stretch>
                <a:fillRect l="0" t="-49796" r="0" b="-49796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752475" y="314325"/>
            <a:ext cx="1743075" cy="523875"/>
            <a:chOff x="0" y="0"/>
            <a:chExt cx="2324100" cy="6985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324100" cy="698500"/>
            </a:xfrm>
            <a:custGeom>
              <a:avLst/>
              <a:gdLst/>
              <a:ahLst/>
              <a:cxnLst/>
              <a:rect r="r" b="b" t="t" l="l"/>
              <a:pathLst>
                <a:path h="698500" w="2324100">
                  <a:moveTo>
                    <a:pt x="0" y="0"/>
                  </a:moveTo>
                  <a:lnTo>
                    <a:pt x="2324100" y="0"/>
                  </a:lnTo>
                  <a:lnTo>
                    <a:pt x="2324100" y="698500"/>
                  </a:lnTo>
                  <a:lnTo>
                    <a:pt x="0" y="69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2157" r="0" b="-2157"/>
              </a:stretch>
            </a:blip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952500" y="476250"/>
            <a:ext cx="1371600" cy="190500"/>
            <a:chOff x="0" y="0"/>
            <a:chExt cx="1828800" cy="2540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828800" cy="254000"/>
            </a:xfrm>
            <a:custGeom>
              <a:avLst/>
              <a:gdLst/>
              <a:ahLst/>
              <a:cxnLst/>
              <a:rect r="r" b="b" t="t" l="l"/>
              <a:pathLst>
                <a:path h="2540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1828800" cy="29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554"/>
                </a:lnSpc>
              </a:pPr>
              <a:r>
                <a:rPr lang="en-US" b="true" sz="1083" spc="-1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5400000">
            <a:off x="15506700" y="4933950"/>
            <a:ext cx="4000500" cy="247650"/>
            <a:chOff x="0" y="0"/>
            <a:chExt cx="5334000" cy="3302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5334000" cy="330200"/>
            </a:xfrm>
            <a:custGeom>
              <a:avLst/>
              <a:gdLst/>
              <a:ahLst/>
              <a:cxnLst/>
              <a:rect r="r" b="b" t="t" l="l"/>
              <a:pathLst>
                <a:path h="330200" w="5334000">
                  <a:moveTo>
                    <a:pt x="0" y="0"/>
                  </a:moveTo>
                  <a:lnTo>
                    <a:pt x="5334000" y="0"/>
                  </a:lnTo>
                  <a:lnTo>
                    <a:pt x="5334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19050"/>
              <a:ext cx="5334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6534150" y="1323975"/>
            <a:ext cx="542925" cy="542925"/>
            <a:chOff x="0" y="0"/>
            <a:chExt cx="723900" cy="7239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1420475" y="923925"/>
            <a:ext cx="1114425" cy="95250"/>
            <a:chOff x="0" y="0"/>
            <a:chExt cx="1485900" cy="1270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485900" cy="127000"/>
            </a:xfrm>
            <a:custGeom>
              <a:avLst/>
              <a:gdLst/>
              <a:ahLst/>
              <a:cxnLst/>
              <a:rect r="r" b="b" t="t" l="l"/>
              <a:pathLst>
                <a:path h="1270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3907" r="0" b="-13907"/>
              </a:stretch>
            </a:blip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11610975" y="447675"/>
            <a:ext cx="790575" cy="247650"/>
            <a:chOff x="0" y="0"/>
            <a:chExt cx="1054100" cy="3302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054100" cy="330200"/>
            </a:xfrm>
            <a:custGeom>
              <a:avLst/>
              <a:gdLst/>
              <a:ahLst/>
              <a:cxnLst/>
              <a:rect r="r" b="b" t="t" l="l"/>
              <a:pathLst>
                <a:path h="330200" w="1054100">
                  <a:moveTo>
                    <a:pt x="0" y="0"/>
                  </a:moveTo>
                  <a:lnTo>
                    <a:pt x="1054100" y="0"/>
                  </a:lnTo>
                  <a:lnTo>
                    <a:pt x="10541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19050"/>
              <a:ext cx="10541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기대 효과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53725" y="-5353050"/>
            <a:ext cx="13344525" cy="10648950"/>
            <a:chOff x="0" y="0"/>
            <a:chExt cx="17792700" cy="1419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792700" cy="14198600"/>
            </a:xfrm>
            <a:custGeom>
              <a:avLst/>
              <a:gdLst/>
              <a:ahLst/>
              <a:cxnLst/>
              <a:rect r="r" b="b" t="t" l="l"/>
              <a:pathLst>
                <a:path h="14198600" w="17792700">
                  <a:moveTo>
                    <a:pt x="0" y="0"/>
                  </a:moveTo>
                  <a:lnTo>
                    <a:pt x="17792700" y="0"/>
                  </a:lnTo>
                  <a:lnTo>
                    <a:pt x="17792700" y="14198600"/>
                  </a:lnTo>
                  <a:lnTo>
                    <a:pt x="0" y="1419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0" t="-62" r="0" b="-6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90839" y="4847353"/>
            <a:ext cx="4588001" cy="1201894"/>
            <a:chOff x="0" y="0"/>
            <a:chExt cx="6117335" cy="16025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17335" cy="1602526"/>
            </a:xfrm>
            <a:custGeom>
              <a:avLst/>
              <a:gdLst/>
              <a:ahLst/>
              <a:cxnLst/>
              <a:rect r="r" b="b" t="t" l="l"/>
              <a:pathLst>
                <a:path h="1602526" w="6117335">
                  <a:moveTo>
                    <a:pt x="0" y="0"/>
                  </a:moveTo>
                  <a:lnTo>
                    <a:pt x="6117335" y="0"/>
                  </a:lnTo>
                  <a:lnTo>
                    <a:pt x="6117335" y="1602526"/>
                  </a:lnTo>
                  <a:lnTo>
                    <a:pt x="0" y="1602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117335" cy="1631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69"/>
                </a:lnSpc>
              </a:pPr>
              <a:r>
                <a:rPr lang="en-US" sz="2449" spc="-22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NFC 태깅 → 서버 전송 구현</a:t>
              </a:r>
            </a:p>
            <a:p>
              <a:pPr algn="ctr">
                <a:lnSpc>
                  <a:spcPts val="3169"/>
                </a:lnSpc>
              </a:pPr>
              <a:r>
                <a:rPr lang="en-US" sz="2449" spc="-22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DB 스키마 완성</a:t>
              </a:r>
            </a:p>
            <a:p>
              <a:pPr algn="ctr">
                <a:lnSpc>
                  <a:spcPts val="31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95265" y="4847353"/>
            <a:ext cx="4530162" cy="1202017"/>
            <a:chOff x="0" y="0"/>
            <a:chExt cx="6040216" cy="1602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40216" cy="1602689"/>
            </a:xfrm>
            <a:custGeom>
              <a:avLst/>
              <a:gdLst/>
              <a:ahLst/>
              <a:cxnLst/>
              <a:rect r="r" b="b" t="t" l="l"/>
              <a:pathLst>
                <a:path h="1602689" w="6040216">
                  <a:moveTo>
                    <a:pt x="0" y="0"/>
                  </a:moveTo>
                  <a:lnTo>
                    <a:pt x="6040216" y="0"/>
                  </a:lnTo>
                  <a:lnTo>
                    <a:pt x="6040216" y="1602689"/>
                  </a:lnTo>
                  <a:lnTo>
                    <a:pt x="0" y="16026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040216" cy="163126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69"/>
                </a:lnSpc>
              </a:pPr>
              <a:r>
                <a:rPr lang="en-US" sz="2449" spc="-22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서버 API 개발</a:t>
              </a:r>
            </a:p>
            <a:p>
              <a:pPr algn="ctr">
                <a:lnSpc>
                  <a:spcPts val="3171"/>
                </a:lnSpc>
              </a:pPr>
              <a:r>
                <a:rPr lang="en-US" sz="2449" spc="-24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승객 앱 ↔ 서버 연동 </a:t>
              </a:r>
              <a:r>
                <a:rPr lang="en-US" sz="2449" spc="-24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테스트</a:t>
              </a:r>
            </a:p>
            <a:p>
              <a:pPr algn="ctr">
                <a:lnSpc>
                  <a:spcPts val="316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41852" y="4838700"/>
            <a:ext cx="6184135" cy="1201894"/>
            <a:chOff x="0" y="0"/>
            <a:chExt cx="8245514" cy="16025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45514" cy="1602526"/>
            </a:xfrm>
            <a:custGeom>
              <a:avLst/>
              <a:gdLst/>
              <a:ahLst/>
              <a:cxnLst/>
              <a:rect r="r" b="b" t="t" l="l"/>
              <a:pathLst>
                <a:path h="1602526" w="8245514">
                  <a:moveTo>
                    <a:pt x="0" y="0"/>
                  </a:moveTo>
                  <a:lnTo>
                    <a:pt x="8245514" y="0"/>
                  </a:lnTo>
                  <a:lnTo>
                    <a:pt x="8245514" y="1602526"/>
                  </a:lnTo>
                  <a:lnTo>
                    <a:pt x="0" y="1602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245514" cy="1631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69"/>
                </a:lnSpc>
              </a:pPr>
              <a:r>
                <a:rPr lang="en-US" sz="2449" spc="-22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전체 통합 테스트 (승차 태깅 → 기사 앱 표시 → 하차 태깅 → 인원 감소 확인)</a:t>
              </a:r>
            </a:p>
            <a:p>
              <a:pPr algn="ctr">
                <a:lnSpc>
                  <a:spcPts val="317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436228" y="6332919"/>
            <a:ext cx="15989760" cy="21725"/>
            <a:chOff x="0" y="0"/>
            <a:chExt cx="18694400" cy="25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94400" cy="25400"/>
            </a:xfrm>
            <a:custGeom>
              <a:avLst/>
              <a:gdLst/>
              <a:ahLst/>
              <a:cxnLst/>
              <a:rect r="r" b="b" t="t" l="l"/>
              <a:pathLst>
                <a:path h="25400" w="18694400">
                  <a:moveTo>
                    <a:pt x="0" y="0"/>
                  </a:moveTo>
                  <a:lnTo>
                    <a:pt x="18694400" y="0"/>
                  </a:lnTo>
                  <a:lnTo>
                    <a:pt x="186944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728" r="0" b="-4972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90839" y="1449304"/>
            <a:ext cx="6079006" cy="1627135"/>
            <a:chOff x="0" y="0"/>
            <a:chExt cx="8105342" cy="21695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05342" cy="2169514"/>
            </a:xfrm>
            <a:custGeom>
              <a:avLst/>
              <a:gdLst/>
              <a:ahLst/>
              <a:cxnLst/>
              <a:rect r="r" b="b" t="t" l="l"/>
              <a:pathLst>
                <a:path h="2169514" w="8105342">
                  <a:moveTo>
                    <a:pt x="0" y="0"/>
                  </a:moveTo>
                  <a:lnTo>
                    <a:pt x="8105342" y="0"/>
                  </a:lnTo>
                  <a:lnTo>
                    <a:pt x="8105342" y="2169514"/>
                  </a:lnTo>
                  <a:lnTo>
                    <a:pt x="0" y="216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71450"/>
              <a:ext cx="8105342" cy="19980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489"/>
                </a:lnSpc>
              </a:pPr>
              <a:r>
                <a:rPr lang="en-US" sz="7999" spc="-15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이후 구현 계획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909214" y="7446700"/>
            <a:ext cx="114300" cy="114300"/>
            <a:chOff x="0" y="0"/>
            <a:chExt cx="152400" cy="152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553825" y="7503850"/>
            <a:ext cx="114300" cy="114300"/>
            <a:chOff x="0" y="0"/>
            <a:chExt cx="152400" cy="152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0999"/>
              </a:blip>
              <a:stretch>
                <a:fillRect l="0" t="-49796" r="0" b="-49796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52475" y="314325"/>
            <a:ext cx="1743075" cy="523875"/>
            <a:chOff x="0" y="0"/>
            <a:chExt cx="23241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324100" cy="698500"/>
            </a:xfrm>
            <a:custGeom>
              <a:avLst/>
              <a:gdLst/>
              <a:ahLst/>
              <a:cxnLst/>
              <a:rect r="r" b="b" t="t" l="l"/>
              <a:pathLst>
                <a:path h="698500" w="2324100">
                  <a:moveTo>
                    <a:pt x="0" y="0"/>
                  </a:moveTo>
                  <a:lnTo>
                    <a:pt x="2324100" y="0"/>
                  </a:lnTo>
                  <a:lnTo>
                    <a:pt x="2324100" y="698500"/>
                  </a:lnTo>
                  <a:lnTo>
                    <a:pt x="0" y="69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2157" r="0" b="-2157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52500" y="476250"/>
            <a:ext cx="1371600" cy="190500"/>
            <a:chOff x="0" y="0"/>
            <a:chExt cx="1828800" cy="254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28800" cy="254000"/>
            </a:xfrm>
            <a:custGeom>
              <a:avLst/>
              <a:gdLst/>
              <a:ahLst/>
              <a:cxnLst/>
              <a:rect r="r" b="b" t="t" l="l"/>
              <a:pathLst>
                <a:path h="2540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828800" cy="29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554"/>
                </a:lnSpc>
              </a:pPr>
              <a:r>
                <a:rPr lang="en-US" b="true" sz="1083" spc="-1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5400000">
            <a:off x="15897225" y="5803743"/>
            <a:ext cx="4000500" cy="247650"/>
            <a:chOff x="0" y="0"/>
            <a:chExt cx="5334000" cy="3302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334000" cy="330200"/>
            </a:xfrm>
            <a:custGeom>
              <a:avLst/>
              <a:gdLst/>
              <a:ahLst/>
              <a:cxnLst/>
              <a:rect r="r" b="b" t="t" l="l"/>
              <a:pathLst>
                <a:path h="330200" w="5334000">
                  <a:moveTo>
                    <a:pt x="0" y="0"/>
                  </a:moveTo>
                  <a:lnTo>
                    <a:pt x="5334000" y="0"/>
                  </a:lnTo>
                  <a:lnTo>
                    <a:pt x="5334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9050"/>
              <a:ext cx="5334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612507" y="1337242"/>
            <a:ext cx="542925" cy="542925"/>
            <a:chOff x="0" y="0"/>
            <a:chExt cx="723900" cy="7239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1420475" y="923925"/>
            <a:ext cx="1114425" cy="95250"/>
            <a:chOff x="0" y="0"/>
            <a:chExt cx="1485900" cy="127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485900" cy="127000"/>
            </a:xfrm>
            <a:custGeom>
              <a:avLst/>
              <a:gdLst/>
              <a:ahLst/>
              <a:cxnLst/>
              <a:rect r="r" b="b" t="t" l="l"/>
              <a:pathLst>
                <a:path h="1270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13907" r="0" b="-13907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1610975" y="447675"/>
            <a:ext cx="790575" cy="247650"/>
            <a:chOff x="0" y="0"/>
            <a:chExt cx="1054100" cy="3302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54100" cy="330200"/>
            </a:xfrm>
            <a:custGeom>
              <a:avLst/>
              <a:gdLst/>
              <a:ahLst/>
              <a:cxnLst/>
              <a:rect r="r" b="b" t="t" l="l"/>
              <a:pathLst>
                <a:path h="330200" w="1054100">
                  <a:moveTo>
                    <a:pt x="0" y="0"/>
                  </a:moveTo>
                  <a:lnTo>
                    <a:pt x="1054100" y="0"/>
                  </a:lnTo>
                  <a:lnTo>
                    <a:pt x="10541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9050"/>
              <a:ext cx="10541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기대 효과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452362" y="6908432"/>
            <a:ext cx="4571152" cy="1076536"/>
            <a:chOff x="0" y="0"/>
            <a:chExt cx="5015147" cy="11811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015147" cy="1181100"/>
            </a:xfrm>
            <a:custGeom>
              <a:avLst/>
              <a:gdLst/>
              <a:ahLst/>
              <a:cxnLst/>
              <a:rect r="r" b="b" t="t" l="l"/>
              <a:pathLst>
                <a:path h="1181100" w="5015147">
                  <a:moveTo>
                    <a:pt x="0" y="0"/>
                  </a:moveTo>
                  <a:lnTo>
                    <a:pt x="5015147" y="0"/>
                  </a:lnTo>
                  <a:lnTo>
                    <a:pt x="501514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5015147" cy="1209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71"/>
                </a:lnSpc>
              </a:pPr>
              <a:r>
                <a:rPr lang="en-US" sz="2449" spc="-24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9월15 ~ 10월3일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454275" y="6965582"/>
            <a:ext cx="4571152" cy="1076536"/>
            <a:chOff x="0" y="0"/>
            <a:chExt cx="5015147" cy="11811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015147" cy="1181100"/>
            </a:xfrm>
            <a:custGeom>
              <a:avLst/>
              <a:gdLst/>
              <a:ahLst/>
              <a:cxnLst/>
              <a:rect r="r" b="b" t="t" l="l"/>
              <a:pathLst>
                <a:path h="1181100" w="5015147">
                  <a:moveTo>
                    <a:pt x="0" y="0"/>
                  </a:moveTo>
                  <a:lnTo>
                    <a:pt x="5015147" y="0"/>
                  </a:lnTo>
                  <a:lnTo>
                    <a:pt x="501514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28575"/>
              <a:ext cx="5015147" cy="1209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71"/>
                </a:lnSpc>
              </a:pPr>
              <a:r>
                <a:rPr lang="en-US" sz="2449" spc="-24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10월6일 ~ 10월10일 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233160" y="6965582"/>
            <a:ext cx="4571152" cy="1076536"/>
            <a:chOff x="0" y="0"/>
            <a:chExt cx="5015147" cy="11811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015147" cy="1181100"/>
            </a:xfrm>
            <a:custGeom>
              <a:avLst/>
              <a:gdLst/>
              <a:ahLst/>
              <a:cxnLst/>
              <a:rect r="r" b="b" t="t" l="l"/>
              <a:pathLst>
                <a:path h="1181100" w="5015147">
                  <a:moveTo>
                    <a:pt x="0" y="0"/>
                  </a:moveTo>
                  <a:lnTo>
                    <a:pt x="5015147" y="0"/>
                  </a:lnTo>
                  <a:lnTo>
                    <a:pt x="501514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5015147" cy="1209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71"/>
                </a:lnSpc>
              </a:pPr>
              <a:r>
                <a:rPr lang="en-US" sz="2449" spc="-24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10월13일 ~ 10월29일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306300" y="5200650"/>
            <a:ext cx="10639425" cy="9048750"/>
            <a:chOff x="0" y="0"/>
            <a:chExt cx="14185900" cy="1206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85900" cy="12065000"/>
            </a:xfrm>
            <a:custGeom>
              <a:avLst/>
              <a:gdLst/>
              <a:ahLst/>
              <a:cxnLst/>
              <a:rect r="r" b="b" t="t" l="l"/>
              <a:pathLst>
                <a:path h="12065000" w="14185900">
                  <a:moveTo>
                    <a:pt x="0" y="0"/>
                  </a:moveTo>
                  <a:lnTo>
                    <a:pt x="14185900" y="0"/>
                  </a:lnTo>
                  <a:lnTo>
                    <a:pt x="14185900" y="12065000"/>
                  </a:lnTo>
                  <a:lnTo>
                    <a:pt x="0" y="1206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0" t="-15" r="0" b="-1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24012" y="8039100"/>
            <a:ext cx="6271855" cy="1940501"/>
            <a:chOff x="0" y="0"/>
            <a:chExt cx="8362473" cy="25873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62473" cy="2587335"/>
            </a:xfrm>
            <a:custGeom>
              <a:avLst/>
              <a:gdLst/>
              <a:ahLst/>
              <a:cxnLst/>
              <a:rect r="r" b="b" t="t" l="l"/>
              <a:pathLst>
                <a:path h="2587335" w="8362473">
                  <a:moveTo>
                    <a:pt x="0" y="0"/>
                  </a:moveTo>
                  <a:lnTo>
                    <a:pt x="8362473" y="0"/>
                  </a:lnTo>
                  <a:lnTo>
                    <a:pt x="8362473" y="2587335"/>
                  </a:lnTo>
                  <a:lnTo>
                    <a:pt x="0" y="2587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42875"/>
              <a:ext cx="8362473" cy="24444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461"/>
                </a:lnSpc>
              </a:pPr>
              <a:r>
                <a:rPr lang="en-US" sz="94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수정한 내용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20362" y="3643565"/>
            <a:ext cx="5743575" cy="904371"/>
            <a:chOff x="0" y="0"/>
            <a:chExt cx="7658100" cy="12058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58100" cy="1205828"/>
            </a:xfrm>
            <a:custGeom>
              <a:avLst/>
              <a:gdLst/>
              <a:ahLst/>
              <a:cxnLst/>
              <a:rect r="r" b="b" t="t" l="l"/>
              <a:pathLst>
                <a:path h="1205828" w="7658100">
                  <a:moveTo>
                    <a:pt x="0" y="0"/>
                  </a:moveTo>
                  <a:lnTo>
                    <a:pt x="7658100" y="0"/>
                  </a:lnTo>
                  <a:lnTo>
                    <a:pt x="7658100" y="1205828"/>
                  </a:lnTo>
                  <a:lnTo>
                    <a:pt x="0" y="1205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658100" cy="12629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74"/>
                </a:lnSpc>
              </a:pPr>
              <a:r>
                <a:rPr lang="en-US" b="true" sz="2420" spc="-24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하차 시 </a:t>
              </a:r>
              <a:r>
                <a:rPr lang="en-US" b="true" sz="2420" spc="-24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NFC 태깅 여부를 통한 남은 하차인원 정보 실시간 전송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05050" y="3876675"/>
            <a:ext cx="6315075" cy="495596"/>
            <a:chOff x="0" y="0"/>
            <a:chExt cx="8420100" cy="6607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20100" cy="660794"/>
            </a:xfrm>
            <a:custGeom>
              <a:avLst/>
              <a:gdLst/>
              <a:ahLst/>
              <a:cxnLst/>
              <a:rect r="r" b="b" t="t" l="l"/>
              <a:pathLst>
                <a:path h="660794" w="8420100">
                  <a:moveTo>
                    <a:pt x="0" y="0"/>
                  </a:moveTo>
                  <a:lnTo>
                    <a:pt x="8420100" y="0"/>
                  </a:lnTo>
                  <a:lnTo>
                    <a:pt x="8420100" y="660794"/>
                  </a:lnTo>
                  <a:lnTo>
                    <a:pt x="0" y="660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420100" cy="71794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15"/>
                </a:lnSpc>
              </a:pPr>
              <a:r>
                <a:rPr lang="en-US" b="true" sz="2449" spc="-24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블루투스(비콘)를 활용한 하차 보조 기능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06050" y="5557838"/>
            <a:ext cx="6172200" cy="1809750"/>
            <a:chOff x="0" y="0"/>
            <a:chExt cx="8229600" cy="2413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29600" cy="2413000"/>
            </a:xfrm>
            <a:custGeom>
              <a:avLst/>
              <a:gdLst/>
              <a:ahLst/>
              <a:cxnLst/>
              <a:rect r="r" b="b" t="t" l="l"/>
              <a:pathLst>
                <a:path h="241300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2413000"/>
                  </a:lnTo>
                  <a:lnTo>
                    <a:pt x="0" y="241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229600" cy="2441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97"/>
                </a:lnSpc>
              </a:pPr>
              <a:r>
                <a:rPr lang="en-US" sz="2160" spc="-2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승차시와 같이 하차시에도 NFC 태깅 여부를 통하여 남은 하차인원을 계산한 뒤 승객들 하차시 버스기사가 보는 화면에 보여줌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38300" y="5838825"/>
            <a:ext cx="6553200" cy="1496108"/>
            <a:chOff x="0" y="0"/>
            <a:chExt cx="8737600" cy="199481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737600" cy="1994810"/>
            </a:xfrm>
            <a:custGeom>
              <a:avLst/>
              <a:gdLst/>
              <a:ahLst/>
              <a:cxnLst/>
              <a:rect r="r" b="b" t="t" l="l"/>
              <a:pathLst>
                <a:path h="1994810" w="8737600">
                  <a:moveTo>
                    <a:pt x="0" y="0"/>
                  </a:moveTo>
                  <a:lnTo>
                    <a:pt x="8737600" y="0"/>
                  </a:lnTo>
                  <a:lnTo>
                    <a:pt x="8737600" y="1994810"/>
                  </a:lnTo>
                  <a:lnTo>
                    <a:pt x="0" y="1994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737600" cy="20233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97"/>
                </a:lnSpc>
              </a:pPr>
              <a:r>
                <a:rPr lang="en-US" sz="2160" spc="-2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승차 시 블루투스(비콘)가 자동 연결 되고 하차 시 블루투스(비콘)가 끊기며 해당 정류장 하차인원 - 하차 완료 인원을 계산하여 버스기사가 실시간으로 승객들의 하차 여부를 알 수 있도록 지원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0999"/>
              </a:blip>
              <a:stretch>
                <a:fillRect l="0" t="-49796" r="0" b="-49796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52475" y="314325"/>
            <a:ext cx="1743075" cy="523875"/>
            <a:chOff x="0" y="0"/>
            <a:chExt cx="2324100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24100" cy="698500"/>
            </a:xfrm>
            <a:custGeom>
              <a:avLst/>
              <a:gdLst/>
              <a:ahLst/>
              <a:cxnLst/>
              <a:rect r="r" b="b" t="t" l="l"/>
              <a:pathLst>
                <a:path h="698500" w="2324100">
                  <a:moveTo>
                    <a:pt x="0" y="0"/>
                  </a:moveTo>
                  <a:lnTo>
                    <a:pt x="2324100" y="0"/>
                  </a:lnTo>
                  <a:lnTo>
                    <a:pt x="2324100" y="698500"/>
                  </a:lnTo>
                  <a:lnTo>
                    <a:pt x="0" y="69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157" r="0" b="-2157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52500" y="476250"/>
            <a:ext cx="1371600" cy="190500"/>
            <a:chOff x="0" y="0"/>
            <a:chExt cx="1828800" cy="254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28800" cy="254000"/>
            </a:xfrm>
            <a:custGeom>
              <a:avLst/>
              <a:gdLst/>
              <a:ahLst/>
              <a:cxnLst/>
              <a:rect r="r" b="b" t="t" l="l"/>
              <a:pathLst>
                <a:path h="2540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828800" cy="29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554"/>
                </a:lnSpc>
              </a:pPr>
              <a:r>
                <a:rPr lang="en-US" b="true" sz="1083" spc="-1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5400000">
            <a:off x="16744950" y="4953000"/>
            <a:ext cx="1524000" cy="247650"/>
            <a:chOff x="0" y="0"/>
            <a:chExt cx="2032000" cy="3302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32000" cy="330200"/>
            </a:xfrm>
            <a:custGeom>
              <a:avLst/>
              <a:gdLst/>
              <a:ahLst/>
              <a:cxnLst/>
              <a:rect r="r" b="b" t="t" l="l"/>
              <a:pathLst>
                <a:path h="330200" w="2032000">
                  <a:moveTo>
                    <a:pt x="0" y="0"/>
                  </a:moveTo>
                  <a:lnTo>
                    <a:pt x="2032000" y="0"/>
                  </a:lnTo>
                  <a:lnTo>
                    <a:pt x="2032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19050"/>
              <a:ext cx="2032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490218" y="8039100"/>
            <a:ext cx="542925" cy="542925"/>
            <a:chOff x="0" y="0"/>
            <a:chExt cx="723900" cy="7239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1658600" y="904875"/>
            <a:ext cx="1114425" cy="95250"/>
            <a:chOff x="0" y="0"/>
            <a:chExt cx="1485900" cy="127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485900" cy="127000"/>
            </a:xfrm>
            <a:custGeom>
              <a:avLst/>
              <a:gdLst/>
              <a:ahLst/>
              <a:cxnLst/>
              <a:rect r="r" b="b" t="t" l="l"/>
              <a:pathLst>
                <a:path h="1270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3907" r="0" b="-13907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1658600" y="447675"/>
            <a:ext cx="1181100" cy="247650"/>
            <a:chOff x="0" y="0"/>
            <a:chExt cx="1574800" cy="3302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74800" cy="330200"/>
            </a:xfrm>
            <a:custGeom>
              <a:avLst/>
              <a:gdLst/>
              <a:ahLst/>
              <a:cxnLst/>
              <a:rect r="r" b="b" t="t" l="l"/>
              <a:pathLst>
                <a:path h="330200" w="1574800">
                  <a:moveTo>
                    <a:pt x="0" y="0"/>
                  </a:moveTo>
                  <a:lnTo>
                    <a:pt x="1574800" y="0"/>
                  </a:lnTo>
                  <a:lnTo>
                    <a:pt x="15748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9050"/>
              <a:ext cx="15748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 b="true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기능 상세 설명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744575" y="428625"/>
            <a:ext cx="561975" cy="247650"/>
            <a:chOff x="0" y="0"/>
            <a:chExt cx="749300" cy="3302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49300" cy="330200"/>
            </a:xfrm>
            <a:custGeom>
              <a:avLst/>
              <a:gdLst/>
              <a:ahLst/>
              <a:cxnLst/>
              <a:rect r="r" b="b" t="t" l="l"/>
              <a:pathLst>
                <a:path h="330200" w="749300">
                  <a:moveTo>
                    <a:pt x="0" y="0"/>
                  </a:moveTo>
                  <a:lnTo>
                    <a:pt x="749300" y="0"/>
                  </a:lnTo>
                  <a:lnTo>
                    <a:pt x="749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9050"/>
              <a:ext cx="749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차별성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5668625" y="428625"/>
            <a:ext cx="476250" cy="247650"/>
            <a:chOff x="0" y="0"/>
            <a:chExt cx="635000" cy="3302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5000" cy="330200"/>
            </a:xfrm>
            <a:custGeom>
              <a:avLst/>
              <a:gdLst/>
              <a:ahLst/>
              <a:cxnLst/>
              <a:rect r="r" b="b" t="t" l="l"/>
              <a:pathLst>
                <a:path h="330200" w="635000">
                  <a:moveTo>
                    <a:pt x="0" y="0"/>
                  </a:moveTo>
                  <a:lnTo>
                    <a:pt x="635000" y="0"/>
                  </a:lnTo>
                  <a:lnTo>
                    <a:pt x="635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9050"/>
              <a:ext cx="635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앱 UI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261402" y="4838700"/>
            <a:ext cx="1755671" cy="638175"/>
            <a:chOff x="0" y="0"/>
            <a:chExt cx="2236079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236079" cy="812800"/>
            </a:xfrm>
            <a:custGeom>
              <a:avLst/>
              <a:gdLst/>
              <a:ahLst/>
              <a:cxnLst/>
              <a:rect r="r" b="b" t="t" l="l"/>
              <a:pathLst>
                <a:path h="812800" w="2236079">
                  <a:moveTo>
                    <a:pt x="2236079" y="406400"/>
                  </a:moveTo>
                  <a:lnTo>
                    <a:pt x="1829679" y="0"/>
                  </a:lnTo>
                  <a:lnTo>
                    <a:pt x="182967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829679" y="609600"/>
                  </a:lnTo>
                  <a:lnTo>
                    <a:pt x="1829679" y="812800"/>
                  </a:lnTo>
                  <a:lnTo>
                    <a:pt x="2236079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174625"/>
              <a:ext cx="2134479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1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10725" y="3457575"/>
            <a:ext cx="15754350" cy="12992100"/>
            <a:chOff x="0" y="0"/>
            <a:chExt cx="21005800" cy="1732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05800" cy="17322800"/>
            </a:xfrm>
            <a:custGeom>
              <a:avLst/>
              <a:gdLst/>
              <a:ahLst/>
              <a:cxnLst/>
              <a:rect r="r" b="b" t="t" l="l"/>
              <a:pathLst>
                <a:path h="17322800" w="21005800">
                  <a:moveTo>
                    <a:pt x="0" y="0"/>
                  </a:moveTo>
                  <a:lnTo>
                    <a:pt x="21005800" y="0"/>
                  </a:lnTo>
                  <a:lnTo>
                    <a:pt x="21005800" y="17322800"/>
                  </a:lnTo>
                  <a:lnTo>
                    <a:pt x="0" y="1732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</a:blip>
              <a:stretch>
                <a:fillRect l="0" t="-19" r="0" b="-1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14300" y="9258300"/>
            <a:ext cx="18402300" cy="1028700"/>
            <a:chOff x="0" y="0"/>
            <a:chExt cx="24536400" cy="137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36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24536400">
                  <a:moveTo>
                    <a:pt x="0" y="0"/>
                  </a:moveTo>
                  <a:lnTo>
                    <a:pt x="24536400" y="0"/>
                  </a:lnTo>
                  <a:lnTo>
                    <a:pt x="245364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335" r="0" b="-133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6744950" y="4943475"/>
            <a:ext cx="1524000" cy="247650"/>
            <a:chOff x="0" y="0"/>
            <a:chExt cx="2032000" cy="330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2000" cy="330200"/>
            </a:xfrm>
            <a:custGeom>
              <a:avLst/>
              <a:gdLst/>
              <a:ahLst/>
              <a:cxnLst/>
              <a:rect r="r" b="b" t="t" l="l"/>
              <a:pathLst>
                <a:path h="330200" w="2032000">
                  <a:moveTo>
                    <a:pt x="0" y="0"/>
                  </a:moveTo>
                  <a:lnTo>
                    <a:pt x="2032000" y="0"/>
                  </a:lnTo>
                  <a:lnTo>
                    <a:pt x="2032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2032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90500" y="1000125"/>
            <a:ext cx="8010525" cy="19050"/>
            <a:chOff x="0" y="0"/>
            <a:chExt cx="10680700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80700" cy="25400"/>
            </a:xfrm>
            <a:custGeom>
              <a:avLst/>
              <a:gdLst/>
              <a:ahLst/>
              <a:cxnLst/>
              <a:rect r="r" b="b" t="t" l="l"/>
              <a:pathLst>
                <a:path h="25400" w="10680700">
                  <a:moveTo>
                    <a:pt x="0" y="0"/>
                  </a:moveTo>
                  <a:lnTo>
                    <a:pt x="10680700" y="0"/>
                  </a:lnTo>
                  <a:lnTo>
                    <a:pt x="106807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0999"/>
              </a:blip>
              <a:stretch>
                <a:fillRect l="0" t="-49526" r="0" b="-49526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820025" y="628650"/>
            <a:ext cx="2533650" cy="771525"/>
            <a:chOff x="0" y="0"/>
            <a:chExt cx="3378200" cy="10287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78200" cy="1028700"/>
            </a:xfrm>
            <a:custGeom>
              <a:avLst/>
              <a:gdLst/>
              <a:ahLst/>
              <a:cxnLst/>
              <a:rect r="r" b="b" t="t" l="l"/>
              <a:pathLst>
                <a:path h="1028700" w="3378200">
                  <a:moveTo>
                    <a:pt x="0" y="0"/>
                  </a:moveTo>
                  <a:lnTo>
                    <a:pt x="3378200" y="0"/>
                  </a:lnTo>
                  <a:lnTo>
                    <a:pt x="3378200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663" r="0" b="-663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315325" y="895350"/>
            <a:ext cx="2000250" cy="285750"/>
            <a:chOff x="0" y="0"/>
            <a:chExt cx="2667000" cy="381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67000" cy="381000"/>
            </a:xfrm>
            <a:custGeom>
              <a:avLst/>
              <a:gdLst/>
              <a:ahLst/>
              <a:cxnLst/>
              <a:rect r="r" b="b" t="t" l="l"/>
              <a:pathLst>
                <a:path h="381000" w="2667000">
                  <a:moveTo>
                    <a:pt x="0" y="0"/>
                  </a:moveTo>
                  <a:lnTo>
                    <a:pt x="2667000" y="0"/>
                  </a:lnTo>
                  <a:lnTo>
                    <a:pt x="26670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667000" cy="4286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67"/>
                </a:lnSpc>
              </a:pPr>
              <a:r>
                <a:rPr lang="en-US" b="true" sz="1581" spc="-1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353675" y="1000125"/>
            <a:ext cx="8010525" cy="19050"/>
            <a:chOff x="0" y="0"/>
            <a:chExt cx="10680700" cy="25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80700" cy="25400"/>
            </a:xfrm>
            <a:custGeom>
              <a:avLst/>
              <a:gdLst/>
              <a:ahLst/>
              <a:cxnLst/>
              <a:rect r="r" b="b" t="t" l="l"/>
              <a:pathLst>
                <a:path h="25400" w="10680700">
                  <a:moveTo>
                    <a:pt x="0" y="0"/>
                  </a:moveTo>
                  <a:lnTo>
                    <a:pt x="10680700" y="0"/>
                  </a:lnTo>
                  <a:lnTo>
                    <a:pt x="106807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0999"/>
              </a:blip>
              <a:stretch>
                <a:fillRect l="0" t="-49526" r="0" b="-49526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019425" y="3705225"/>
            <a:ext cx="12249150" cy="2181225"/>
            <a:chOff x="0" y="0"/>
            <a:chExt cx="16332200" cy="29083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32200" cy="2908300"/>
            </a:xfrm>
            <a:custGeom>
              <a:avLst/>
              <a:gdLst/>
              <a:ahLst/>
              <a:cxnLst/>
              <a:rect r="r" b="b" t="t" l="l"/>
              <a:pathLst>
                <a:path h="2908300" w="16332200">
                  <a:moveTo>
                    <a:pt x="0" y="0"/>
                  </a:moveTo>
                  <a:lnTo>
                    <a:pt x="16332200" y="0"/>
                  </a:lnTo>
                  <a:lnTo>
                    <a:pt x="16332200" y="2908300"/>
                  </a:lnTo>
                  <a:lnTo>
                    <a:pt x="0" y="2908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42875"/>
              <a:ext cx="16332200" cy="2765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707"/>
                </a:lnSpc>
              </a:pPr>
              <a:r>
                <a:rPr lang="en-US" sz="12267" spc="-61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 감사합니다.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067300" y="6734175"/>
            <a:ext cx="8039100" cy="1984550"/>
            <a:chOff x="0" y="0"/>
            <a:chExt cx="10718800" cy="26460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18800" cy="2646067"/>
            </a:xfrm>
            <a:custGeom>
              <a:avLst/>
              <a:gdLst/>
              <a:ahLst/>
              <a:cxnLst/>
              <a:rect r="r" b="b" t="t" l="l"/>
              <a:pathLst>
                <a:path h="2646067" w="10718800">
                  <a:moveTo>
                    <a:pt x="0" y="0"/>
                  </a:moveTo>
                  <a:lnTo>
                    <a:pt x="10718800" y="0"/>
                  </a:lnTo>
                  <a:lnTo>
                    <a:pt x="10718800" y="2646067"/>
                  </a:lnTo>
                  <a:lnTo>
                    <a:pt x="0" y="2646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23825"/>
              <a:ext cx="10718800" cy="27698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160"/>
                </a:lnSpc>
              </a:pPr>
              <a:r>
                <a:rPr lang="en-US" b="true" sz="3408" spc="-33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팀 : 노벨버스</a:t>
              </a:r>
            </a:p>
            <a:p>
              <a:pPr algn="ctr">
                <a:lnSpc>
                  <a:spcPts val="5160"/>
                </a:lnSpc>
              </a:pPr>
            </a:p>
            <a:p>
              <a:pPr algn="ctr">
                <a:lnSpc>
                  <a:spcPts val="5160"/>
                </a:lnSpc>
              </a:pPr>
              <a:r>
                <a:rPr lang="en-US" b="true" sz="3408" spc="-33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홍영준 - 김광진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277100" y="6345054"/>
            <a:ext cx="542925" cy="542925"/>
            <a:chOff x="0" y="0"/>
            <a:chExt cx="723900" cy="7239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605441" y="8319127"/>
            <a:ext cx="542925" cy="542925"/>
            <a:chOff x="0" y="0"/>
            <a:chExt cx="723900" cy="7239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838700" y="6410325"/>
            <a:ext cx="10896600" cy="9267825"/>
            <a:chOff x="0" y="0"/>
            <a:chExt cx="14528800" cy="12357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528800" cy="12357100"/>
            </a:xfrm>
            <a:custGeom>
              <a:avLst/>
              <a:gdLst/>
              <a:ahLst/>
              <a:cxnLst/>
              <a:rect r="r" b="b" t="t" l="l"/>
              <a:pathLst>
                <a:path h="12357100" w="14528800">
                  <a:moveTo>
                    <a:pt x="0" y="0"/>
                  </a:moveTo>
                  <a:lnTo>
                    <a:pt x="14528800" y="0"/>
                  </a:lnTo>
                  <a:lnTo>
                    <a:pt x="14528800" y="12357100"/>
                  </a:lnTo>
                  <a:lnTo>
                    <a:pt x="0" y="12357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0" t="-15" r="0" b="-1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866775"/>
            <a:ext cx="9115425" cy="1704975"/>
            <a:chOff x="0" y="0"/>
            <a:chExt cx="12153900" cy="2273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53900" cy="2273300"/>
            </a:xfrm>
            <a:custGeom>
              <a:avLst/>
              <a:gdLst/>
              <a:ahLst/>
              <a:cxnLst/>
              <a:rect r="r" b="b" t="t" l="l"/>
              <a:pathLst>
                <a:path h="2273300" w="12153900">
                  <a:moveTo>
                    <a:pt x="0" y="0"/>
                  </a:moveTo>
                  <a:lnTo>
                    <a:pt x="12153900" y="0"/>
                  </a:lnTo>
                  <a:lnTo>
                    <a:pt x="12153900" y="2273300"/>
                  </a:lnTo>
                  <a:lnTo>
                    <a:pt x="0" y="2273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0"/>
              <a:ext cx="12153900" cy="2178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039"/>
                </a:lnSpc>
              </a:pPr>
              <a:r>
                <a:rPr lang="en-US" sz="9600" spc="-48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차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181225" y="3190875"/>
            <a:ext cx="1476375" cy="809625"/>
            <a:chOff x="0" y="0"/>
            <a:chExt cx="1968500" cy="1079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68500" cy="1079500"/>
            </a:xfrm>
            <a:custGeom>
              <a:avLst/>
              <a:gdLst/>
              <a:ahLst/>
              <a:cxnLst/>
              <a:rect r="r" b="b" t="t" l="l"/>
              <a:pathLst>
                <a:path h="1079500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079500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1968500" cy="1031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19951" y="3290952"/>
            <a:ext cx="2847297" cy="571372"/>
            <a:chOff x="0" y="0"/>
            <a:chExt cx="3796396" cy="7618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96396" cy="761829"/>
            </a:xfrm>
            <a:custGeom>
              <a:avLst/>
              <a:gdLst/>
              <a:ahLst/>
              <a:cxnLst/>
              <a:rect r="r" b="b" t="t" l="l"/>
              <a:pathLst>
                <a:path h="761829" w="3796396">
                  <a:moveTo>
                    <a:pt x="0" y="0"/>
                  </a:moveTo>
                  <a:lnTo>
                    <a:pt x="3796396" y="0"/>
                  </a:lnTo>
                  <a:lnTo>
                    <a:pt x="3796396" y="761829"/>
                  </a:lnTo>
                  <a:lnTo>
                    <a:pt x="0" y="761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3796396" cy="790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58"/>
                </a:lnSpc>
              </a:pPr>
              <a:r>
                <a:rPr lang="en-US" sz="27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프로젝트 선정 이유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552825" y="3571875"/>
            <a:ext cx="723900" cy="19050"/>
            <a:chOff x="0" y="0"/>
            <a:chExt cx="965200" cy="25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610475" y="3171825"/>
            <a:ext cx="1476375" cy="809625"/>
            <a:chOff x="0" y="0"/>
            <a:chExt cx="1968500" cy="1079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68500" cy="1079500"/>
            </a:xfrm>
            <a:custGeom>
              <a:avLst/>
              <a:gdLst/>
              <a:ahLst/>
              <a:cxnLst/>
              <a:rect r="r" b="b" t="t" l="l"/>
              <a:pathLst>
                <a:path h="1079500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079500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47625"/>
              <a:ext cx="1968500" cy="1031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53625" y="3286189"/>
            <a:ext cx="1590675" cy="571372"/>
            <a:chOff x="0" y="0"/>
            <a:chExt cx="2120900" cy="7618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20900" cy="761829"/>
            </a:xfrm>
            <a:custGeom>
              <a:avLst/>
              <a:gdLst/>
              <a:ahLst/>
              <a:cxnLst/>
              <a:rect r="r" b="b" t="t" l="l"/>
              <a:pathLst>
                <a:path h="761829" w="2120900">
                  <a:moveTo>
                    <a:pt x="0" y="0"/>
                  </a:moveTo>
                  <a:lnTo>
                    <a:pt x="2120900" y="0"/>
                  </a:lnTo>
                  <a:lnTo>
                    <a:pt x="2120900" y="761829"/>
                  </a:lnTo>
                  <a:lnTo>
                    <a:pt x="0" y="761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2120900" cy="790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58"/>
                </a:lnSpc>
              </a:pPr>
              <a:r>
                <a:rPr lang="en-US" sz="27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문제 제기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982075" y="3571875"/>
            <a:ext cx="723900" cy="19050"/>
            <a:chOff x="0" y="0"/>
            <a:chExt cx="965200" cy="25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181225" y="4772025"/>
            <a:ext cx="1476375" cy="809625"/>
            <a:chOff x="0" y="0"/>
            <a:chExt cx="1968500" cy="1079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68500" cy="1079500"/>
            </a:xfrm>
            <a:custGeom>
              <a:avLst/>
              <a:gdLst/>
              <a:ahLst/>
              <a:cxnLst/>
              <a:rect r="r" b="b" t="t" l="l"/>
              <a:pathLst>
                <a:path h="1079500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079500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47625"/>
              <a:ext cx="1968500" cy="1031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519951" y="4876864"/>
            <a:ext cx="2300288" cy="571372"/>
            <a:chOff x="0" y="0"/>
            <a:chExt cx="3067050" cy="76182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067050" cy="761829"/>
            </a:xfrm>
            <a:custGeom>
              <a:avLst/>
              <a:gdLst/>
              <a:ahLst/>
              <a:cxnLst/>
              <a:rect r="r" b="b" t="t" l="l"/>
              <a:pathLst>
                <a:path h="761829" w="3067050">
                  <a:moveTo>
                    <a:pt x="0" y="0"/>
                  </a:moveTo>
                  <a:lnTo>
                    <a:pt x="3067050" y="0"/>
                  </a:lnTo>
                  <a:lnTo>
                    <a:pt x="3067050" y="761829"/>
                  </a:lnTo>
                  <a:lnTo>
                    <a:pt x="0" y="761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3067050" cy="790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58"/>
                </a:lnSpc>
              </a:pPr>
              <a:r>
                <a:rPr lang="en-US" sz="27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기능 상세 설명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552825" y="5162550"/>
            <a:ext cx="723900" cy="19050"/>
            <a:chOff x="0" y="0"/>
            <a:chExt cx="965200" cy="25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610475" y="4762500"/>
            <a:ext cx="1476375" cy="809625"/>
            <a:chOff x="0" y="0"/>
            <a:chExt cx="1968500" cy="10795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68500" cy="1079500"/>
            </a:xfrm>
            <a:custGeom>
              <a:avLst/>
              <a:gdLst/>
              <a:ahLst/>
              <a:cxnLst/>
              <a:rect r="r" b="b" t="t" l="l"/>
              <a:pathLst>
                <a:path h="1079500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079500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47625"/>
              <a:ext cx="1968500" cy="1031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867900" y="4657789"/>
            <a:ext cx="2158089" cy="1009522"/>
            <a:chOff x="0" y="0"/>
            <a:chExt cx="2877451" cy="134602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877451" cy="1346029"/>
            </a:xfrm>
            <a:custGeom>
              <a:avLst/>
              <a:gdLst/>
              <a:ahLst/>
              <a:cxnLst/>
              <a:rect r="r" b="b" t="t" l="l"/>
              <a:pathLst>
                <a:path h="1346029" w="2877451">
                  <a:moveTo>
                    <a:pt x="0" y="0"/>
                  </a:moveTo>
                  <a:lnTo>
                    <a:pt x="2877451" y="0"/>
                  </a:lnTo>
                  <a:lnTo>
                    <a:pt x="2877451" y="1346029"/>
                  </a:lnTo>
                  <a:lnTo>
                    <a:pt x="0" y="1346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2877451" cy="13746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58"/>
                </a:lnSpc>
              </a:pPr>
              <a:r>
                <a:rPr lang="en-US" sz="27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End-To-End 시나리오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982075" y="5162550"/>
            <a:ext cx="723900" cy="19050"/>
            <a:chOff x="0" y="0"/>
            <a:chExt cx="965200" cy="25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2181225" y="6305550"/>
            <a:ext cx="1476375" cy="809625"/>
            <a:chOff x="0" y="0"/>
            <a:chExt cx="1968500" cy="10795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968500" cy="1079500"/>
            </a:xfrm>
            <a:custGeom>
              <a:avLst/>
              <a:gdLst/>
              <a:ahLst/>
              <a:cxnLst/>
              <a:rect r="r" b="b" t="t" l="l"/>
              <a:pathLst>
                <a:path h="1079500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079500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47625"/>
              <a:ext cx="1968500" cy="1031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07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4519951" y="6438964"/>
            <a:ext cx="3171825" cy="571372"/>
            <a:chOff x="0" y="0"/>
            <a:chExt cx="4229100" cy="76182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229100" cy="761829"/>
            </a:xfrm>
            <a:custGeom>
              <a:avLst/>
              <a:gdLst/>
              <a:ahLst/>
              <a:cxnLst/>
              <a:rect r="r" b="b" t="t" l="l"/>
              <a:pathLst>
                <a:path h="761829" w="4229100">
                  <a:moveTo>
                    <a:pt x="0" y="0"/>
                  </a:moveTo>
                  <a:lnTo>
                    <a:pt x="4229100" y="0"/>
                  </a:lnTo>
                  <a:lnTo>
                    <a:pt x="4229100" y="761829"/>
                  </a:lnTo>
                  <a:lnTo>
                    <a:pt x="0" y="761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28575"/>
              <a:ext cx="4229100" cy="790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58"/>
                </a:lnSpc>
              </a:pPr>
              <a:r>
                <a:rPr lang="en-US" sz="27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기존 서비스와 차별성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3552825" y="6705600"/>
            <a:ext cx="723900" cy="19050"/>
            <a:chOff x="0" y="0"/>
            <a:chExt cx="965200" cy="254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7610475" y="6305550"/>
            <a:ext cx="1476375" cy="809625"/>
            <a:chOff x="0" y="0"/>
            <a:chExt cx="1968500" cy="10795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968500" cy="1079500"/>
            </a:xfrm>
            <a:custGeom>
              <a:avLst/>
              <a:gdLst/>
              <a:ahLst/>
              <a:cxnLst/>
              <a:rect r="r" b="b" t="t" l="l"/>
              <a:pathLst>
                <a:path h="1079500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079500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47625"/>
              <a:ext cx="1968500" cy="1031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08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953625" y="6410325"/>
            <a:ext cx="1581150" cy="571372"/>
            <a:chOff x="0" y="0"/>
            <a:chExt cx="2108200" cy="76182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2108200" cy="761829"/>
            </a:xfrm>
            <a:custGeom>
              <a:avLst/>
              <a:gdLst/>
              <a:ahLst/>
              <a:cxnLst/>
              <a:rect r="r" b="b" t="t" l="l"/>
              <a:pathLst>
                <a:path h="761829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761829"/>
                  </a:lnTo>
                  <a:lnTo>
                    <a:pt x="0" y="761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2108200" cy="790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58"/>
                </a:lnSpc>
              </a:pPr>
              <a:r>
                <a:rPr lang="en-US" sz="27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기대 효과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982075" y="6705600"/>
            <a:ext cx="723900" cy="19050"/>
            <a:chOff x="0" y="0"/>
            <a:chExt cx="965200" cy="254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12249150" y="3171825"/>
            <a:ext cx="1476375" cy="809625"/>
            <a:chOff x="0" y="0"/>
            <a:chExt cx="1968500" cy="10795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968500" cy="1079500"/>
            </a:xfrm>
            <a:custGeom>
              <a:avLst/>
              <a:gdLst/>
              <a:ahLst/>
              <a:cxnLst/>
              <a:rect r="r" b="b" t="t" l="l"/>
              <a:pathLst>
                <a:path h="1079500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079500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47625"/>
              <a:ext cx="1968500" cy="1031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4601825" y="3286189"/>
            <a:ext cx="2123738" cy="571372"/>
            <a:chOff x="0" y="0"/>
            <a:chExt cx="2831651" cy="761829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831651" cy="761829"/>
            </a:xfrm>
            <a:custGeom>
              <a:avLst/>
              <a:gdLst/>
              <a:ahLst/>
              <a:cxnLst/>
              <a:rect r="r" b="b" t="t" l="l"/>
              <a:pathLst>
                <a:path h="761829" w="2831651">
                  <a:moveTo>
                    <a:pt x="0" y="0"/>
                  </a:moveTo>
                  <a:lnTo>
                    <a:pt x="2831651" y="0"/>
                  </a:lnTo>
                  <a:lnTo>
                    <a:pt x="2831651" y="761829"/>
                  </a:lnTo>
                  <a:lnTo>
                    <a:pt x="0" y="761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28575"/>
              <a:ext cx="2831651" cy="790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58"/>
                </a:lnSpc>
              </a:pPr>
              <a:r>
                <a:rPr lang="en-US" sz="27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프로젝트 소개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3630275" y="3571875"/>
            <a:ext cx="723900" cy="19050"/>
            <a:chOff x="0" y="0"/>
            <a:chExt cx="965200" cy="254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2249150" y="4762500"/>
            <a:ext cx="1476375" cy="809625"/>
            <a:chOff x="0" y="0"/>
            <a:chExt cx="1968500" cy="10795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968500" cy="1079500"/>
            </a:xfrm>
            <a:custGeom>
              <a:avLst/>
              <a:gdLst/>
              <a:ahLst/>
              <a:cxnLst/>
              <a:rect r="r" b="b" t="t" l="l"/>
              <a:pathLst>
                <a:path h="1079500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079500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47625"/>
              <a:ext cx="1968500" cy="1031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06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4516100" y="4700233"/>
            <a:ext cx="3615766" cy="877008"/>
            <a:chOff x="0" y="0"/>
            <a:chExt cx="4821021" cy="1169344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4821021" cy="1169344"/>
            </a:xfrm>
            <a:custGeom>
              <a:avLst/>
              <a:gdLst/>
              <a:ahLst/>
              <a:cxnLst/>
              <a:rect r="r" b="b" t="t" l="l"/>
              <a:pathLst>
                <a:path h="1169344" w="4821021">
                  <a:moveTo>
                    <a:pt x="0" y="0"/>
                  </a:moveTo>
                  <a:lnTo>
                    <a:pt x="4821021" y="0"/>
                  </a:lnTo>
                  <a:lnTo>
                    <a:pt x="4821021" y="1169344"/>
                  </a:lnTo>
                  <a:lnTo>
                    <a:pt x="0" y="1169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19050"/>
              <a:ext cx="4821021" cy="11883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964"/>
                </a:lnSpc>
              </a:pPr>
              <a:r>
                <a:rPr lang="en-US" sz="2400" spc="-24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앱 UI (승객 UI, 버스기사 UI)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3630275" y="5162550"/>
            <a:ext cx="723900" cy="19050"/>
            <a:chOff x="0" y="0"/>
            <a:chExt cx="965200" cy="254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6467475" y="866775"/>
            <a:ext cx="542925" cy="542925"/>
            <a:chOff x="0" y="0"/>
            <a:chExt cx="723900" cy="72390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81" id="81"/>
          <p:cNvGrpSpPr/>
          <p:nvPr/>
        </p:nvGrpSpPr>
        <p:grpSpPr>
          <a:xfrm rot="0">
            <a:off x="2438400" y="866775"/>
            <a:ext cx="1476375" cy="1704975"/>
            <a:chOff x="0" y="0"/>
            <a:chExt cx="1968500" cy="227330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968500" cy="2273300"/>
            </a:xfrm>
            <a:custGeom>
              <a:avLst/>
              <a:gdLst/>
              <a:ahLst/>
              <a:cxnLst/>
              <a:rect r="r" b="b" t="t" l="l"/>
              <a:pathLst>
                <a:path h="2273300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2273300"/>
                  </a:lnTo>
                  <a:lnTo>
                    <a:pt x="0" y="2273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95250"/>
              <a:ext cx="1968500" cy="2178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039"/>
                </a:lnSpc>
              </a:pPr>
              <a:r>
                <a:rPr lang="en-US" sz="9600" spc="-48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목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-29370">
            <a:off x="16172132" y="365738"/>
            <a:ext cx="1820927" cy="295901"/>
            <a:chOff x="0" y="0"/>
            <a:chExt cx="2032000" cy="3302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2032000" cy="330200"/>
            </a:xfrm>
            <a:custGeom>
              <a:avLst/>
              <a:gdLst/>
              <a:ahLst/>
              <a:cxnLst/>
              <a:rect r="r" b="b" t="t" l="l"/>
              <a:pathLst>
                <a:path h="330200" w="2032000">
                  <a:moveTo>
                    <a:pt x="0" y="0"/>
                  </a:moveTo>
                  <a:lnTo>
                    <a:pt x="2032000" y="0"/>
                  </a:lnTo>
                  <a:lnTo>
                    <a:pt x="2032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19050"/>
              <a:ext cx="2032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NoBellBus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12230100" y="6241802"/>
            <a:ext cx="1476375" cy="927596"/>
            <a:chOff x="0" y="0"/>
            <a:chExt cx="1968500" cy="1236795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1968500" cy="1236795"/>
            </a:xfrm>
            <a:custGeom>
              <a:avLst/>
              <a:gdLst/>
              <a:ahLst/>
              <a:cxnLst/>
              <a:rect r="r" b="b" t="t" l="l"/>
              <a:pathLst>
                <a:path h="1236795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236795"/>
                  </a:lnTo>
                  <a:lnTo>
                    <a:pt x="0" y="12367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47625"/>
              <a:ext cx="1968500" cy="11891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09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4573250" y="6415152"/>
            <a:ext cx="2392483" cy="571372"/>
            <a:chOff x="0" y="0"/>
            <a:chExt cx="3189977" cy="761829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3189977" cy="761829"/>
            </a:xfrm>
            <a:custGeom>
              <a:avLst/>
              <a:gdLst/>
              <a:ahLst/>
              <a:cxnLst/>
              <a:rect r="r" b="b" t="t" l="l"/>
              <a:pathLst>
                <a:path h="761829" w="3189977">
                  <a:moveTo>
                    <a:pt x="0" y="0"/>
                  </a:moveTo>
                  <a:lnTo>
                    <a:pt x="3189977" y="0"/>
                  </a:lnTo>
                  <a:lnTo>
                    <a:pt x="3189977" y="761829"/>
                  </a:lnTo>
                  <a:lnTo>
                    <a:pt x="0" y="761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28575"/>
              <a:ext cx="3189977" cy="790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58"/>
                </a:lnSpc>
              </a:pPr>
              <a:r>
                <a:rPr lang="en-US" sz="27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이후 구현 계획</a:t>
              </a: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13601700" y="6700838"/>
            <a:ext cx="723900" cy="19050"/>
            <a:chOff x="0" y="0"/>
            <a:chExt cx="965200" cy="2540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95" id="95"/>
          <p:cNvGrpSpPr/>
          <p:nvPr/>
        </p:nvGrpSpPr>
        <p:grpSpPr>
          <a:xfrm rot="0">
            <a:off x="7610475" y="7848600"/>
            <a:ext cx="1476375" cy="927596"/>
            <a:chOff x="0" y="0"/>
            <a:chExt cx="1968500" cy="1236795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1968500" cy="1236795"/>
            </a:xfrm>
            <a:custGeom>
              <a:avLst/>
              <a:gdLst/>
              <a:ahLst/>
              <a:cxnLst/>
              <a:rect r="r" b="b" t="t" l="l"/>
              <a:pathLst>
                <a:path h="1236795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236795"/>
                  </a:lnTo>
                  <a:lnTo>
                    <a:pt x="0" y="12367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47625"/>
              <a:ext cx="1968500" cy="11891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9963150" y="7883869"/>
            <a:ext cx="1581150" cy="857058"/>
            <a:chOff x="0" y="0"/>
            <a:chExt cx="2108200" cy="1142744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2108200" cy="1142744"/>
            </a:xfrm>
            <a:custGeom>
              <a:avLst/>
              <a:gdLst/>
              <a:ahLst/>
              <a:cxnLst/>
              <a:rect r="r" b="b" t="t" l="l"/>
              <a:pathLst>
                <a:path h="114274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1142744"/>
                  </a:lnTo>
                  <a:lnTo>
                    <a:pt x="0" y="11427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28575"/>
              <a:ext cx="2108200" cy="11713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7"/>
                </a:lnSpc>
              </a:pPr>
              <a:r>
                <a:rPr lang="en-US" sz="4200" spc="-42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End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8982075" y="8312398"/>
            <a:ext cx="723900" cy="19050"/>
            <a:chOff x="0" y="0"/>
            <a:chExt cx="965200" cy="2540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  <p:grpSp>
        <p:nvGrpSpPr>
          <p:cNvPr name="Group 103" id="103"/>
          <p:cNvGrpSpPr/>
          <p:nvPr/>
        </p:nvGrpSpPr>
        <p:grpSpPr>
          <a:xfrm rot="0">
            <a:off x="2181225" y="7891817"/>
            <a:ext cx="1476375" cy="927596"/>
            <a:chOff x="0" y="0"/>
            <a:chExt cx="1968500" cy="1236795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968500" cy="1236795"/>
            </a:xfrm>
            <a:custGeom>
              <a:avLst/>
              <a:gdLst/>
              <a:ahLst/>
              <a:cxnLst/>
              <a:rect r="r" b="b" t="t" l="l"/>
              <a:pathLst>
                <a:path h="1236795" w="1968500">
                  <a:moveTo>
                    <a:pt x="0" y="0"/>
                  </a:moveTo>
                  <a:lnTo>
                    <a:pt x="1968500" y="0"/>
                  </a:lnTo>
                  <a:lnTo>
                    <a:pt x="1968500" y="1236795"/>
                  </a:lnTo>
                  <a:lnTo>
                    <a:pt x="0" y="12367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47625"/>
              <a:ext cx="1968500" cy="11891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82"/>
                </a:lnSpc>
              </a:pPr>
              <a:r>
                <a:rPr lang="en-US" sz="457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9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4519951" y="8088979"/>
            <a:ext cx="1795464" cy="571372"/>
            <a:chOff x="0" y="0"/>
            <a:chExt cx="2393952" cy="761829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2393953" cy="761829"/>
            </a:xfrm>
            <a:custGeom>
              <a:avLst/>
              <a:gdLst/>
              <a:ahLst/>
              <a:cxnLst/>
              <a:rect r="r" b="b" t="t" l="l"/>
              <a:pathLst>
                <a:path h="761829" w="2393953">
                  <a:moveTo>
                    <a:pt x="0" y="0"/>
                  </a:moveTo>
                  <a:lnTo>
                    <a:pt x="2393953" y="0"/>
                  </a:lnTo>
                  <a:lnTo>
                    <a:pt x="2393953" y="761829"/>
                  </a:lnTo>
                  <a:lnTo>
                    <a:pt x="0" y="761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28575"/>
              <a:ext cx="2393952" cy="790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58"/>
                </a:lnSpc>
              </a:pPr>
              <a:r>
                <a:rPr lang="en-US" sz="27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수정한 내용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3552825" y="8355615"/>
            <a:ext cx="723900" cy="19050"/>
            <a:chOff x="0" y="0"/>
            <a:chExt cx="965200" cy="2540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965200" cy="25400"/>
            </a:xfrm>
            <a:custGeom>
              <a:avLst/>
              <a:gdLst/>
              <a:ahLst/>
              <a:cxnLst/>
              <a:rect r="r" b="b" t="t" l="l"/>
              <a:pathLst>
                <a:path h="25400" w="965200">
                  <a:moveTo>
                    <a:pt x="0" y="0"/>
                  </a:moveTo>
                  <a:lnTo>
                    <a:pt x="965200" y="0"/>
                  </a:lnTo>
                  <a:lnTo>
                    <a:pt x="9652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999" r="0" b="-44999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67125" y="-4943475"/>
            <a:ext cx="9982200" cy="8639175"/>
            <a:chOff x="0" y="0"/>
            <a:chExt cx="13309600" cy="1151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09600" cy="11518900"/>
            </a:xfrm>
            <a:custGeom>
              <a:avLst/>
              <a:gdLst/>
              <a:ahLst/>
              <a:cxnLst/>
              <a:rect r="r" b="b" t="t" l="l"/>
              <a:pathLst>
                <a:path h="11518900" w="13309600">
                  <a:moveTo>
                    <a:pt x="0" y="0"/>
                  </a:moveTo>
                  <a:lnTo>
                    <a:pt x="13309600" y="0"/>
                  </a:lnTo>
                  <a:lnTo>
                    <a:pt x="13309600" y="11518900"/>
                  </a:lnTo>
                  <a:lnTo>
                    <a:pt x="0" y="1151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-32" t="0" r="-3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91450" y="5876925"/>
            <a:ext cx="9096375" cy="2075156"/>
            <a:chOff x="0" y="0"/>
            <a:chExt cx="12128500" cy="27668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28500" cy="2766875"/>
            </a:xfrm>
            <a:custGeom>
              <a:avLst/>
              <a:gdLst/>
              <a:ahLst/>
              <a:cxnLst/>
              <a:rect r="r" b="b" t="t" l="l"/>
              <a:pathLst>
                <a:path h="2766875" w="12128500">
                  <a:moveTo>
                    <a:pt x="0" y="0"/>
                  </a:moveTo>
                  <a:lnTo>
                    <a:pt x="12128500" y="0"/>
                  </a:lnTo>
                  <a:lnTo>
                    <a:pt x="12128500" y="2766875"/>
                  </a:lnTo>
                  <a:lnTo>
                    <a:pt x="0" y="27668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128500" cy="2824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28"/>
                </a:lnSpc>
              </a:pPr>
              <a:r>
                <a:rPr lang="en-US" sz="28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매일 이용하는 것이라는 키워드로 시작해서</a:t>
              </a:r>
            </a:p>
            <a:p>
              <a:pPr algn="ctr">
                <a:lnSpc>
                  <a:spcPts val="3928"/>
                </a:lnSpc>
              </a:pPr>
              <a:r>
                <a:rPr lang="en-US" sz="28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매일 아침 저녁 이용하는 대중교통인 버스를 떠올리게 되었고</a:t>
              </a:r>
            </a:p>
            <a:p>
              <a:pPr algn="ctr">
                <a:lnSpc>
                  <a:spcPts val="3928"/>
                </a:lnSpc>
              </a:pPr>
              <a:r>
                <a:rPr lang="en-US" sz="2899" spc="-28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실제 이용하면서 하차 시 불편한점을 크게 느끼고 개선하고자 선정하게 됨.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10525" y="3314700"/>
            <a:ext cx="8658225" cy="962025"/>
            <a:chOff x="0" y="0"/>
            <a:chExt cx="11544300" cy="1282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44300" cy="1282700"/>
            </a:xfrm>
            <a:custGeom>
              <a:avLst/>
              <a:gdLst/>
              <a:ahLst/>
              <a:cxnLst/>
              <a:rect r="r" b="b" t="t" l="l"/>
              <a:pathLst>
                <a:path h="1282700" w="11544300">
                  <a:moveTo>
                    <a:pt x="0" y="0"/>
                  </a:moveTo>
                  <a:lnTo>
                    <a:pt x="11544300" y="0"/>
                  </a:lnTo>
                  <a:lnTo>
                    <a:pt x="11544300" y="1282700"/>
                  </a:lnTo>
                  <a:lnTo>
                    <a:pt x="0" y="1282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1544300" cy="1358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036"/>
                </a:lnSpc>
              </a:pPr>
              <a:r>
                <a:rPr lang="en-US" b="true" sz="5434" spc="-54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매일 이용하는 것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67850" y="2543175"/>
            <a:ext cx="5743575" cy="2514600"/>
            <a:chOff x="0" y="0"/>
            <a:chExt cx="7658100" cy="335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58100" cy="3352800"/>
            </a:xfrm>
            <a:custGeom>
              <a:avLst/>
              <a:gdLst/>
              <a:ahLst/>
              <a:cxnLst/>
              <a:rect r="r" b="b" t="t" l="l"/>
              <a:pathLst>
                <a:path h="3352800" w="7658100">
                  <a:moveTo>
                    <a:pt x="0" y="0"/>
                  </a:moveTo>
                  <a:lnTo>
                    <a:pt x="7658100" y="0"/>
                  </a:lnTo>
                  <a:lnTo>
                    <a:pt x="7658100" y="3352800"/>
                  </a:lnTo>
                  <a:lnTo>
                    <a:pt x="0" y="335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1" r="0" b="-40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266950" y="2105025"/>
            <a:ext cx="5162550" cy="2895600"/>
            <a:chOff x="0" y="0"/>
            <a:chExt cx="6883400" cy="386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83400" cy="3860800"/>
            </a:xfrm>
            <a:custGeom>
              <a:avLst/>
              <a:gdLst/>
              <a:ahLst/>
              <a:cxnLst/>
              <a:rect r="r" b="b" t="t" l="l"/>
              <a:pathLst>
                <a:path h="3860800" w="6883400">
                  <a:moveTo>
                    <a:pt x="0" y="0"/>
                  </a:moveTo>
                  <a:lnTo>
                    <a:pt x="6883400" y="0"/>
                  </a:lnTo>
                  <a:lnTo>
                    <a:pt x="6883400" y="3860800"/>
                  </a:lnTo>
                  <a:lnTo>
                    <a:pt x="0" y="386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42875"/>
              <a:ext cx="6883400" cy="37179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461"/>
                </a:lnSpc>
              </a:pPr>
              <a:r>
                <a:rPr lang="en-US" sz="9499" spc="-285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프로젝트</a:t>
              </a:r>
            </a:p>
            <a:p>
              <a:pPr algn="l">
                <a:lnSpc>
                  <a:spcPts val="9461"/>
                </a:lnSpc>
              </a:pPr>
              <a:r>
                <a:rPr lang="en-US" sz="9499" spc="-285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선정 이유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114300" y="9258300"/>
            <a:ext cx="18402300" cy="1028700"/>
            <a:chOff x="0" y="0"/>
            <a:chExt cx="24536400" cy="1371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536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24536400">
                  <a:moveTo>
                    <a:pt x="0" y="0"/>
                  </a:moveTo>
                  <a:lnTo>
                    <a:pt x="24536400" y="0"/>
                  </a:lnTo>
                  <a:lnTo>
                    <a:pt x="245364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35" r="0" b="-1335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735050" y="447675"/>
            <a:ext cx="790575" cy="247650"/>
            <a:chOff x="0" y="0"/>
            <a:chExt cx="1054100" cy="330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54100" cy="330200"/>
            </a:xfrm>
            <a:custGeom>
              <a:avLst/>
              <a:gdLst/>
              <a:ahLst/>
              <a:cxnLst/>
              <a:rect r="r" b="b" t="t" l="l"/>
              <a:pathLst>
                <a:path h="330200" w="1054100">
                  <a:moveTo>
                    <a:pt x="0" y="0"/>
                  </a:moveTo>
                  <a:lnTo>
                    <a:pt x="1054100" y="0"/>
                  </a:lnTo>
                  <a:lnTo>
                    <a:pt x="10541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10541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737373"/>
                  </a:solidFill>
                  <a:latin typeface="Arimo"/>
                  <a:ea typeface="Arimo"/>
                  <a:cs typeface="Arimo"/>
                  <a:sym typeface="Arimo"/>
                </a:rPr>
                <a:t>문제 제기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20999"/>
              </a:blip>
              <a:stretch>
                <a:fillRect l="0" t="-49796" r="0" b="-49796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420475" y="923925"/>
            <a:ext cx="1114425" cy="95250"/>
            <a:chOff x="0" y="0"/>
            <a:chExt cx="1485900" cy="127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85900" cy="127000"/>
            </a:xfrm>
            <a:custGeom>
              <a:avLst/>
              <a:gdLst/>
              <a:ahLst/>
              <a:cxnLst/>
              <a:rect r="r" b="b" t="t" l="l"/>
              <a:pathLst>
                <a:path h="1270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3907" r="0" b="-13907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1658600" y="447675"/>
            <a:ext cx="1419225" cy="247650"/>
            <a:chOff x="0" y="0"/>
            <a:chExt cx="1892300" cy="330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92300" cy="330200"/>
            </a:xfrm>
            <a:custGeom>
              <a:avLst/>
              <a:gdLst/>
              <a:ahLst/>
              <a:cxnLst/>
              <a:rect r="r" b="b" t="t" l="l"/>
              <a:pathLst>
                <a:path h="330200" w="1892300">
                  <a:moveTo>
                    <a:pt x="0" y="0"/>
                  </a:moveTo>
                  <a:lnTo>
                    <a:pt x="1892300" y="0"/>
                  </a:lnTo>
                  <a:lnTo>
                    <a:pt x="1892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9050"/>
              <a:ext cx="1892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 b="true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선정 이유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52475" y="314325"/>
            <a:ext cx="1743075" cy="523875"/>
            <a:chOff x="0" y="0"/>
            <a:chExt cx="2324100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324100" cy="698500"/>
            </a:xfrm>
            <a:custGeom>
              <a:avLst/>
              <a:gdLst/>
              <a:ahLst/>
              <a:cxnLst/>
              <a:rect r="r" b="b" t="t" l="l"/>
              <a:pathLst>
                <a:path h="698500" w="2324100">
                  <a:moveTo>
                    <a:pt x="0" y="0"/>
                  </a:moveTo>
                  <a:lnTo>
                    <a:pt x="2324100" y="0"/>
                  </a:lnTo>
                  <a:lnTo>
                    <a:pt x="2324100" y="698500"/>
                  </a:lnTo>
                  <a:lnTo>
                    <a:pt x="0" y="69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2157" r="0" b="-2157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52500" y="476250"/>
            <a:ext cx="1371600" cy="190500"/>
            <a:chOff x="0" y="0"/>
            <a:chExt cx="1828800" cy="254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828800" cy="254000"/>
            </a:xfrm>
            <a:custGeom>
              <a:avLst/>
              <a:gdLst/>
              <a:ahLst/>
              <a:cxnLst/>
              <a:rect r="r" b="b" t="t" l="l"/>
              <a:pathLst>
                <a:path h="2540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828800" cy="29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554"/>
                </a:lnSpc>
              </a:pPr>
              <a:r>
                <a:rPr lang="en-US" b="true" sz="1083" spc="-1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5400000">
            <a:off x="15506700" y="4933950"/>
            <a:ext cx="4000500" cy="247650"/>
            <a:chOff x="0" y="0"/>
            <a:chExt cx="5334000" cy="3302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334000" cy="330200"/>
            </a:xfrm>
            <a:custGeom>
              <a:avLst/>
              <a:gdLst/>
              <a:ahLst/>
              <a:cxnLst/>
              <a:rect r="r" b="b" t="t" l="l"/>
              <a:pathLst>
                <a:path h="330200" w="5334000">
                  <a:moveTo>
                    <a:pt x="0" y="0"/>
                  </a:moveTo>
                  <a:lnTo>
                    <a:pt x="5334000" y="0"/>
                  </a:lnTo>
                  <a:lnTo>
                    <a:pt x="5334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19050"/>
              <a:ext cx="5334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791325" y="1962150"/>
            <a:ext cx="542925" cy="542925"/>
            <a:chOff x="0" y="0"/>
            <a:chExt cx="723900" cy="7239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5335250" y="447675"/>
            <a:ext cx="1133475" cy="247650"/>
            <a:chOff x="0" y="0"/>
            <a:chExt cx="1511300" cy="3302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11300" cy="330200"/>
            </a:xfrm>
            <a:custGeom>
              <a:avLst/>
              <a:gdLst/>
              <a:ahLst/>
              <a:cxnLst/>
              <a:rect r="r" b="b" t="t" l="l"/>
              <a:pathLst>
                <a:path h="330200" w="1511300">
                  <a:moveTo>
                    <a:pt x="0" y="0"/>
                  </a:moveTo>
                  <a:lnTo>
                    <a:pt x="1511300" y="0"/>
                  </a:lnTo>
                  <a:lnTo>
                    <a:pt x="1511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9050"/>
              <a:ext cx="1511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737373"/>
                  </a:solidFill>
                  <a:latin typeface="Arimo"/>
                  <a:ea typeface="Arimo"/>
                  <a:cs typeface="Arimo"/>
                  <a:sym typeface="Arimo"/>
                </a:rPr>
                <a:t>프로젝트 소개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267450" y="-5067300"/>
            <a:ext cx="12534900" cy="10658475"/>
            <a:chOff x="0" y="0"/>
            <a:chExt cx="16713200" cy="14211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13200" cy="14211300"/>
            </a:xfrm>
            <a:custGeom>
              <a:avLst/>
              <a:gdLst/>
              <a:ahLst/>
              <a:cxnLst/>
              <a:rect r="r" b="b" t="t" l="l"/>
              <a:pathLst>
                <a:path h="14211300" w="16713200">
                  <a:moveTo>
                    <a:pt x="0" y="0"/>
                  </a:moveTo>
                  <a:lnTo>
                    <a:pt x="16713200" y="0"/>
                  </a:lnTo>
                  <a:lnTo>
                    <a:pt x="16713200" y="14211300"/>
                  </a:lnTo>
                  <a:lnTo>
                    <a:pt x="0" y="14211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0" t="-20" r="0" b="-2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324100" y="1495425"/>
            <a:ext cx="10401300" cy="1419225"/>
            <a:chOff x="0" y="0"/>
            <a:chExt cx="13868400" cy="1892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868400" cy="1892300"/>
            </a:xfrm>
            <a:custGeom>
              <a:avLst/>
              <a:gdLst/>
              <a:ahLst/>
              <a:cxnLst/>
              <a:rect r="r" b="b" t="t" l="l"/>
              <a:pathLst>
                <a:path h="1892300" w="13868400">
                  <a:moveTo>
                    <a:pt x="0" y="0"/>
                  </a:moveTo>
                  <a:lnTo>
                    <a:pt x="13868400" y="0"/>
                  </a:lnTo>
                  <a:lnTo>
                    <a:pt x="13868400" y="1892300"/>
                  </a:lnTo>
                  <a:lnTo>
                    <a:pt x="0" y="1892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71450"/>
              <a:ext cx="1386840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489"/>
                </a:lnSpc>
              </a:pPr>
              <a:r>
                <a:rPr lang="en-US" sz="7999" spc="-31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현 버스 시스템의 문제점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324100" y="3324225"/>
            <a:ext cx="13916025" cy="19050"/>
            <a:chOff x="0" y="0"/>
            <a:chExt cx="18554700" cy="25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554700" cy="25400"/>
            </a:xfrm>
            <a:custGeom>
              <a:avLst/>
              <a:gdLst/>
              <a:ahLst/>
              <a:cxnLst/>
              <a:rect r="r" b="b" t="t" l="l"/>
              <a:pathLst>
                <a:path h="25400" w="18554700">
                  <a:moveTo>
                    <a:pt x="0" y="0"/>
                  </a:moveTo>
                  <a:lnTo>
                    <a:pt x="18554700" y="0"/>
                  </a:lnTo>
                  <a:lnTo>
                    <a:pt x="185547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4658" r="0" b="-7465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324100" y="3667125"/>
            <a:ext cx="876300" cy="485775"/>
            <a:chOff x="0" y="0"/>
            <a:chExt cx="1168400" cy="647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68400" cy="647700"/>
            </a:xfrm>
            <a:custGeom>
              <a:avLst/>
              <a:gdLst/>
              <a:ahLst/>
              <a:cxnLst/>
              <a:rect r="r" b="b" t="t" l="l"/>
              <a:pathLst>
                <a:path h="647700" w="1168400">
                  <a:moveTo>
                    <a:pt x="0" y="0"/>
                  </a:moveTo>
                  <a:lnTo>
                    <a:pt x="1168400" y="0"/>
                  </a:lnTo>
                  <a:lnTo>
                    <a:pt x="1168400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1168400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74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314700" y="3714750"/>
            <a:ext cx="2524125" cy="811894"/>
            <a:chOff x="0" y="0"/>
            <a:chExt cx="3365500" cy="10825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65500" cy="1082526"/>
            </a:xfrm>
            <a:custGeom>
              <a:avLst/>
              <a:gdLst/>
              <a:ahLst/>
              <a:cxnLst/>
              <a:rect r="r" b="b" t="t" l="l"/>
              <a:pathLst>
                <a:path h="1082526" w="3365500">
                  <a:moveTo>
                    <a:pt x="0" y="0"/>
                  </a:moveTo>
                  <a:lnTo>
                    <a:pt x="3365500" y="0"/>
                  </a:lnTo>
                  <a:lnTo>
                    <a:pt x="3365500" y="1082526"/>
                  </a:lnTo>
                  <a:lnTo>
                    <a:pt x="0" y="1082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3365500" cy="11587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36"/>
                </a:lnSpc>
              </a:pPr>
              <a:r>
                <a:rPr lang="en-US" sz="2099" spc="-21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복잡한 인파 속에 갇혀 </a:t>
              </a:r>
            </a:p>
            <a:p>
              <a:pPr algn="l">
                <a:lnSpc>
                  <a:spcPts val="3136"/>
                </a:lnSpc>
              </a:pPr>
              <a:r>
                <a:rPr lang="en-US" sz="2099" spc="-21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벨을 누르지 못한 상황 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324100" y="6410325"/>
            <a:ext cx="13925550" cy="9525"/>
            <a:chOff x="0" y="0"/>
            <a:chExt cx="18567400" cy="127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567400" cy="12700"/>
            </a:xfrm>
            <a:custGeom>
              <a:avLst/>
              <a:gdLst/>
              <a:ahLst/>
              <a:cxnLst/>
              <a:rect r="r" b="b" t="t" l="l"/>
              <a:pathLst>
                <a:path h="12700" w="18567400">
                  <a:moveTo>
                    <a:pt x="0" y="0"/>
                  </a:moveTo>
                  <a:lnTo>
                    <a:pt x="18567400" y="0"/>
                  </a:lnTo>
                  <a:lnTo>
                    <a:pt x="1856740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99692" r="0" b="-99692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324100" y="6743700"/>
            <a:ext cx="876300" cy="485775"/>
            <a:chOff x="0" y="0"/>
            <a:chExt cx="1168400" cy="6477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68400" cy="647700"/>
            </a:xfrm>
            <a:custGeom>
              <a:avLst/>
              <a:gdLst/>
              <a:ahLst/>
              <a:cxnLst/>
              <a:rect r="r" b="b" t="t" l="l"/>
              <a:pathLst>
                <a:path h="647700" w="1168400">
                  <a:moveTo>
                    <a:pt x="0" y="0"/>
                  </a:moveTo>
                  <a:lnTo>
                    <a:pt x="1168400" y="0"/>
                  </a:lnTo>
                  <a:lnTo>
                    <a:pt x="1168400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1168400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74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314700" y="6800850"/>
            <a:ext cx="2495550" cy="811894"/>
            <a:chOff x="0" y="0"/>
            <a:chExt cx="3327400" cy="108252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27400" cy="1082526"/>
            </a:xfrm>
            <a:custGeom>
              <a:avLst/>
              <a:gdLst/>
              <a:ahLst/>
              <a:cxnLst/>
              <a:rect r="r" b="b" t="t" l="l"/>
              <a:pathLst>
                <a:path h="1082526" w="3327400">
                  <a:moveTo>
                    <a:pt x="0" y="0"/>
                  </a:moveTo>
                  <a:lnTo>
                    <a:pt x="3327400" y="0"/>
                  </a:lnTo>
                  <a:lnTo>
                    <a:pt x="3327400" y="1082526"/>
                  </a:lnTo>
                  <a:lnTo>
                    <a:pt x="0" y="1082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3327400" cy="11587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36"/>
                </a:lnSpc>
              </a:pPr>
              <a:r>
                <a:rPr lang="en-US" sz="2099" spc="-21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하차벨이 손에 닿지 않는 거리에 있는 상황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010775" y="3667125"/>
            <a:ext cx="876300" cy="485775"/>
            <a:chOff x="0" y="0"/>
            <a:chExt cx="1168400" cy="6477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68400" cy="647700"/>
            </a:xfrm>
            <a:custGeom>
              <a:avLst/>
              <a:gdLst/>
              <a:ahLst/>
              <a:cxnLst/>
              <a:rect r="r" b="b" t="t" l="l"/>
              <a:pathLst>
                <a:path h="647700" w="1168400">
                  <a:moveTo>
                    <a:pt x="0" y="0"/>
                  </a:moveTo>
                  <a:lnTo>
                    <a:pt x="1168400" y="0"/>
                  </a:lnTo>
                  <a:lnTo>
                    <a:pt x="1168400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9050"/>
              <a:ext cx="1168400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74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991850" y="3714750"/>
            <a:ext cx="2133600" cy="851464"/>
            <a:chOff x="0" y="0"/>
            <a:chExt cx="2844800" cy="113528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844800" cy="1135285"/>
            </a:xfrm>
            <a:custGeom>
              <a:avLst/>
              <a:gdLst/>
              <a:ahLst/>
              <a:cxnLst/>
              <a:rect r="r" b="b" t="t" l="l"/>
              <a:pathLst>
                <a:path h="1135285" w="2844800">
                  <a:moveTo>
                    <a:pt x="0" y="0"/>
                  </a:moveTo>
                  <a:lnTo>
                    <a:pt x="2844800" y="0"/>
                  </a:lnTo>
                  <a:lnTo>
                    <a:pt x="2844800" y="1135285"/>
                  </a:lnTo>
                  <a:lnTo>
                    <a:pt x="0" y="1135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2844800" cy="12114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86"/>
                </a:lnSpc>
              </a:pPr>
              <a:r>
                <a:rPr lang="en-US" sz="2199" spc="-22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하차벨 누르기를 깜빡한 상황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010775" y="6743700"/>
            <a:ext cx="657225" cy="485775"/>
            <a:chOff x="0" y="0"/>
            <a:chExt cx="876300" cy="6477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76300" cy="647700"/>
            </a:xfrm>
            <a:custGeom>
              <a:avLst/>
              <a:gdLst/>
              <a:ahLst/>
              <a:cxnLst/>
              <a:rect r="r" b="b" t="t" l="l"/>
              <a:pathLst>
                <a:path h="647700" w="876300">
                  <a:moveTo>
                    <a:pt x="0" y="0"/>
                  </a:moveTo>
                  <a:lnTo>
                    <a:pt x="876300" y="0"/>
                  </a:lnTo>
                  <a:lnTo>
                    <a:pt x="876300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9050"/>
              <a:ext cx="876300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74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04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991850" y="6800850"/>
            <a:ext cx="2743200" cy="811894"/>
            <a:chOff x="0" y="0"/>
            <a:chExt cx="3657600" cy="108252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657600" cy="1082526"/>
            </a:xfrm>
            <a:custGeom>
              <a:avLst/>
              <a:gdLst/>
              <a:ahLst/>
              <a:cxnLst/>
              <a:rect r="r" b="b" t="t" l="l"/>
              <a:pathLst>
                <a:path h="1082526" w="3657600">
                  <a:moveTo>
                    <a:pt x="0" y="0"/>
                  </a:moveTo>
                  <a:lnTo>
                    <a:pt x="3657600" y="0"/>
                  </a:lnTo>
                  <a:lnTo>
                    <a:pt x="3657600" y="1082526"/>
                  </a:lnTo>
                  <a:lnTo>
                    <a:pt x="0" y="1082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76200"/>
              <a:ext cx="3657600" cy="11587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36"/>
                </a:lnSpc>
              </a:pPr>
              <a:r>
                <a:rPr lang="en-US" sz="2099" spc="-21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하차 도중 기사님이 문을 닫고 출발한 상황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324100" y="9496425"/>
            <a:ext cx="13916025" cy="19050"/>
            <a:chOff x="0" y="0"/>
            <a:chExt cx="18554700" cy="25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8554700" cy="25400"/>
            </a:xfrm>
            <a:custGeom>
              <a:avLst/>
              <a:gdLst/>
              <a:ahLst/>
              <a:cxnLst/>
              <a:rect r="r" b="b" t="t" l="l"/>
              <a:pathLst>
                <a:path h="25400" w="18554700">
                  <a:moveTo>
                    <a:pt x="0" y="0"/>
                  </a:moveTo>
                  <a:lnTo>
                    <a:pt x="18554700" y="0"/>
                  </a:lnTo>
                  <a:lnTo>
                    <a:pt x="185547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4658" r="0" b="-74658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2333625" y="9572625"/>
            <a:ext cx="13916025" cy="19050"/>
            <a:chOff x="0" y="0"/>
            <a:chExt cx="18554700" cy="25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8554700" cy="25400"/>
            </a:xfrm>
            <a:custGeom>
              <a:avLst/>
              <a:gdLst/>
              <a:ahLst/>
              <a:cxnLst/>
              <a:rect r="r" b="b" t="t" l="l"/>
              <a:pathLst>
                <a:path h="25400" w="18554700">
                  <a:moveTo>
                    <a:pt x="0" y="0"/>
                  </a:moveTo>
                  <a:lnTo>
                    <a:pt x="18554700" y="0"/>
                  </a:lnTo>
                  <a:lnTo>
                    <a:pt x="185547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4658" r="0" b="-74658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2333625" y="3238500"/>
            <a:ext cx="13916025" cy="19050"/>
            <a:chOff x="0" y="0"/>
            <a:chExt cx="18554700" cy="254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8554700" cy="25400"/>
            </a:xfrm>
            <a:custGeom>
              <a:avLst/>
              <a:gdLst/>
              <a:ahLst/>
              <a:cxnLst/>
              <a:rect r="r" b="b" t="t" l="l"/>
              <a:pathLst>
                <a:path h="25400" w="18554700">
                  <a:moveTo>
                    <a:pt x="0" y="0"/>
                  </a:moveTo>
                  <a:lnTo>
                    <a:pt x="18554700" y="0"/>
                  </a:lnTo>
                  <a:lnTo>
                    <a:pt x="185547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4658" r="0" b="-74658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20999"/>
              </a:blip>
              <a:stretch>
                <a:fillRect l="0" t="-49796" r="0" b="-49796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3554075" y="914400"/>
            <a:ext cx="1114425" cy="104775"/>
            <a:chOff x="0" y="0"/>
            <a:chExt cx="1485900" cy="1397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85900" cy="139700"/>
            </a:xfrm>
            <a:custGeom>
              <a:avLst/>
              <a:gdLst/>
              <a:ahLst/>
              <a:cxnLst/>
              <a:rect r="r" b="b" t="t" l="l"/>
              <a:pathLst>
                <a:path h="1397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39700"/>
                  </a:lnTo>
                  <a:lnTo>
                    <a:pt x="0" y="139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8097" r="0" b="-8097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752475" y="314325"/>
            <a:ext cx="1743075" cy="523875"/>
            <a:chOff x="0" y="0"/>
            <a:chExt cx="2324100" cy="6985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324100" cy="698500"/>
            </a:xfrm>
            <a:custGeom>
              <a:avLst/>
              <a:gdLst/>
              <a:ahLst/>
              <a:cxnLst/>
              <a:rect r="r" b="b" t="t" l="l"/>
              <a:pathLst>
                <a:path h="698500" w="2324100">
                  <a:moveTo>
                    <a:pt x="0" y="0"/>
                  </a:moveTo>
                  <a:lnTo>
                    <a:pt x="2324100" y="0"/>
                  </a:lnTo>
                  <a:lnTo>
                    <a:pt x="2324100" y="698500"/>
                  </a:lnTo>
                  <a:lnTo>
                    <a:pt x="0" y="69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2157" r="0" b="-2157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52500" y="476250"/>
            <a:ext cx="1371600" cy="190500"/>
            <a:chOff x="0" y="0"/>
            <a:chExt cx="1828800" cy="2540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828800" cy="254000"/>
            </a:xfrm>
            <a:custGeom>
              <a:avLst/>
              <a:gdLst/>
              <a:ahLst/>
              <a:cxnLst/>
              <a:rect r="r" b="b" t="t" l="l"/>
              <a:pathLst>
                <a:path h="2540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828800" cy="29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554"/>
                </a:lnSpc>
              </a:pPr>
              <a:r>
                <a:rPr lang="en-US" b="true" sz="1083" spc="-1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5400000">
            <a:off x="16744950" y="4943475"/>
            <a:ext cx="1524000" cy="247650"/>
            <a:chOff x="0" y="0"/>
            <a:chExt cx="2032000" cy="3302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2032000" cy="330200"/>
            </a:xfrm>
            <a:custGeom>
              <a:avLst/>
              <a:gdLst/>
              <a:ahLst/>
              <a:cxnLst/>
              <a:rect r="r" b="b" t="t" l="l"/>
              <a:pathLst>
                <a:path h="330200" w="2032000">
                  <a:moveTo>
                    <a:pt x="0" y="0"/>
                  </a:moveTo>
                  <a:lnTo>
                    <a:pt x="2032000" y="0"/>
                  </a:lnTo>
                  <a:lnTo>
                    <a:pt x="2032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19050"/>
              <a:ext cx="2032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515850" y="1314450"/>
            <a:ext cx="542925" cy="542925"/>
            <a:chOff x="0" y="0"/>
            <a:chExt cx="723900" cy="7239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11658600" y="447675"/>
            <a:ext cx="1419225" cy="247650"/>
            <a:chOff x="0" y="0"/>
            <a:chExt cx="1892300" cy="3302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892300" cy="330200"/>
            </a:xfrm>
            <a:custGeom>
              <a:avLst/>
              <a:gdLst/>
              <a:ahLst/>
              <a:cxnLst/>
              <a:rect r="r" b="b" t="t" l="l"/>
              <a:pathLst>
                <a:path h="330200" w="1892300">
                  <a:moveTo>
                    <a:pt x="0" y="0"/>
                  </a:moveTo>
                  <a:lnTo>
                    <a:pt x="1892300" y="0"/>
                  </a:lnTo>
                  <a:lnTo>
                    <a:pt x="1892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19050"/>
              <a:ext cx="1892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선정 이유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3735050" y="447675"/>
            <a:ext cx="790575" cy="247650"/>
            <a:chOff x="0" y="0"/>
            <a:chExt cx="1054100" cy="3302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054100" cy="330200"/>
            </a:xfrm>
            <a:custGeom>
              <a:avLst/>
              <a:gdLst/>
              <a:ahLst/>
              <a:cxnLst/>
              <a:rect r="r" b="b" t="t" l="l"/>
              <a:pathLst>
                <a:path h="330200" w="1054100">
                  <a:moveTo>
                    <a:pt x="0" y="0"/>
                  </a:moveTo>
                  <a:lnTo>
                    <a:pt x="1054100" y="0"/>
                  </a:lnTo>
                  <a:lnTo>
                    <a:pt x="10541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19050"/>
              <a:ext cx="10541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 b="true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문제 제기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5335250" y="447675"/>
            <a:ext cx="1133475" cy="247650"/>
            <a:chOff x="0" y="0"/>
            <a:chExt cx="1511300" cy="3302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511300" cy="330200"/>
            </a:xfrm>
            <a:custGeom>
              <a:avLst/>
              <a:gdLst/>
              <a:ahLst/>
              <a:cxnLst/>
              <a:rect r="r" b="b" t="t" l="l"/>
              <a:pathLst>
                <a:path h="330200" w="1511300">
                  <a:moveTo>
                    <a:pt x="0" y="0"/>
                  </a:moveTo>
                  <a:lnTo>
                    <a:pt x="1511300" y="0"/>
                  </a:lnTo>
                  <a:lnTo>
                    <a:pt x="1511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19050"/>
              <a:ext cx="1511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737373"/>
                  </a:solidFill>
                  <a:latin typeface="Arimo"/>
                  <a:ea typeface="Arimo"/>
                  <a:cs typeface="Arimo"/>
                  <a:sym typeface="Arimo"/>
                </a:rPr>
                <a:t>프로젝트 소개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5895975" y="3495675"/>
            <a:ext cx="2238375" cy="2133600"/>
            <a:chOff x="0" y="0"/>
            <a:chExt cx="2984500" cy="2844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2984500" cy="2844800"/>
            </a:xfrm>
            <a:custGeom>
              <a:avLst/>
              <a:gdLst/>
              <a:ahLst/>
              <a:cxnLst/>
              <a:rect r="r" b="b" t="t" l="l"/>
              <a:pathLst>
                <a:path h="2844800" w="2984500">
                  <a:moveTo>
                    <a:pt x="0" y="0"/>
                  </a:moveTo>
                  <a:lnTo>
                    <a:pt x="2984500" y="0"/>
                  </a:lnTo>
                  <a:lnTo>
                    <a:pt x="2984500" y="2844800"/>
                  </a:lnTo>
                  <a:lnTo>
                    <a:pt x="0" y="284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90" t="0" r="-190" b="0"/>
              </a:stretch>
            </a:blip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7400925" y="3495675"/>
            <a:ext cx="2266950" cy="2162175"/>
            <a:chOff x="0" y="0"/>
            <a:chExt cx="3022600" cy="28829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3022600" cy="2882900"/>
            </a:xfrm>
            <a:custGeom>
              <a:avLst/>
              <a:gdLst/>
              <a:ahLst/>
              <a:cxnLst/>
              <a:rect r="r" b="b" t="t" l="l"/>
              <a:pathLst>
                <a:path h="2882900" w="3022600">
                  <a:moveTo>
                    <a:pt x="0" y="0"/>
                  </a:moveTo>
                  <a:lnTo>
                    <a:pt x="3022600" y="0"/>
                  </a:lnTo>
                  <a:lnTo>
                    <a:pt x="3022600" y="2882900"/>
                  </a:lnTo>
                  <a:lnTo>
                    <a:pt x="0" y="288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88" t="0" r="-188" b="0"/>
              </a:stretch>
            </a:blipFill>
          </p:spPr>
        </p:sp>
      </p:grpSp>
      <p:grpSp>
        <p:nvGrpSpPr>
          <p:cNvPr name="Group 76" id="76"/>
          <p:cNvGrpSpPr/>
          <p:nvPr/>
        </p:nvGrpSpPr>
        <p:grpSpPr>
          <a:xfrm rot="0">
            <a:off x="13687425" y="3495675"/>
            <a:ext cx="1943100" cy="2667000"/>
            <a:chOff x="0" y="0"/>
            <a:chExt cx="2590800" cy="35560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25908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2590800">
                  <a:moveTo>
                    <a:pt x="0" y="0"/>
                  </a:moveTo>
                  <a:lnTo>
                    <a:pt x="2590800" y="0"/>
                  </a:lnTo>
                  <a:lnTo>
                    <a:pt x="25908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97" t="0" r="-197" b="0"/>
              </a:stretch>
            </a:blipFill>
          </p:spPr>
        </p:sp>
      </p:grpSp>
      <p:grpSp>
        <p:nvGrpSpPr>
          <p:cNvPr name="Group 78" id="78"/>
          <p:cNvGrpSpPr/>
          <p:nvPr/>
        </p:nvGrpSpPr>
        <p:grpSpPr>
          <a:xfrm rot="0">
            <a:off x="7896225" y="6534150"/>
            <a:ext cx="1781175" cy="1762125"/>
            <a:chOff x="0" y="0"/>
            <a:chExt cx="2374900" cy="234950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374900" cy="2349500"/>
            </a:xfrm>
            <a:custGeom>
              <a:avLst/>
              <a:gdLst/>
              <a:ahLst/>
              <a:cxnLst/>
              <a:rect r="r" b="b" t="t" l="l"/>
              <a:pathLst>
                <a:path h="2349500" w="2374900">
                  <a:moveTo>
                    <a:pt x="0" y="0"/>
                  </a:moveTo>
                  <a:lnTo>
                    <a:pt x="2374900" y="0"/>
                  </a:lnTo>
                  <a:lnTo>
                    <a:pt x="2374900" y="2349500"/>
                  </a:lnTo>
                  <a:lnTo>
                    <a:pt x="0" y="234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273" r="0" b="-273"/>
              </a:stretch>
            </a:blip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7924800" y="6638925"/>
            <a:ext cx="1752600" cy="1752600"/>
            <a:chOff x="0" y="0"/>
            <a:chExt cx="2336800" cy="233680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2336800" cy="2336800"/>
            </a:xfrm>
            <a:custGeom>
              <a:avLst/>
              <a:gdLst/>
              <a:ahLst/>
              <a:cxnLst/>
              <a:rect r="r" b="b" t="t" l="l"/>
              <a:pathLst>
                <a:path h="2336800" w="2336800">
                  <a:moveTo>
                    <a:pt x="0" y="0"/>
                  </a:moveTo>
                  <a:lnTo>
                    <a:pt x="2336800" y="0"/>
                  </a:lnTo>
                  <a:lnTo>
                    <a:pt x="2336800" y="2336800"/>
                  </a:lnTo>
                  <a:lnTo>
                    <a:pt x="0" y="233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sp>
        <p:nvSpPr>
          <p:cNvPr name="TextBox 82" id="82"/>
          <p:cNvSpPr txBox="true"/>
          <p:nvPr/>
        </p:nvSpPr>
        <p:spPr>
          <a:xfrm rot="0">
            <a:off x="8215394" y="7153275"/>
            <a:ext cx="1327785" cy="58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8"/>
              </a:lnSpc>
            </a:pPr>
            <a:r>
              <a:rPr lang="en-US" sz="335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STOP</a:t>
            </a:r>
          </a:p>
        </p:txBody>
      </p:sp>
      <p:grpSp>
        <p:nvGrpSpPr>
          <p:cNvPr name="Group 83" id="83"/>
          <p:cNvGrpSpPr/>
          <p:nvPr/>
        </p:nvGrpSpPr>
        <p:grpSpPr>
          <a:xfrm rot="3893041">
            <a:off x="5867400" y="7048500"/>
            <a:ext cx="1114425" cy="2400300"/>
            <a:chOff x="0" y="0"/>
            <a:chExt cx="1485900" cy="320040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485900" cy="3200400"/>
            </a:xfrm>
            <a:custGeom>
              <a:avLst/>
              <a:gdLst/>
              <a:ahLst/>
              <a:cxnLst/>
              <a:rect r="r" b="b" t="t" l="l"/>
              <a:pathLst>
                <a:path h="32004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3200400"/>
                  </a:lnTo>
                  <a:lnTo>
                    <a:pt x="0" y="320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878" t="0" r="-878" b="0"/>
              </a:stretch>
            </a:blipFill>
          </p:spPr>
        </p:sp>
      </p:grpSp>
      <p:grpSp>
        <p:nvGrpSpPr>
          <p:cNvPr name="Group 85" id="85"/>
          <p:cNvGrpSpPr/>
          <p:nvPr/>
        </p:nvGrpSpPr>
        <p:grpSpPr>
          <a:xfrm rot="0">
            <a:off x="13554075" y="6800850"/>
            <a:ext cx="2533650" cy="2533650"/>
            <a:chOff x="0" y="0"/>
            <a:chExt cx="3378200" cy="337820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3378200" cy="3378200"/>
            </a:xfrm>
            <a:custGeom>
              <a:avLst/>
              <a:gdLst/>
              <a:ahLst/>
              <a:cxnLst/>
              <a:rect r="r" b="b" t="t" l="l"/>
              <a:pathLst>
                <a:path h="3378200" w="3378200">
                  <a:moveTo>
                    <a:pt x="0" y="0"/>
                  </a:moveTo>
                  <a:lnTo>
                    <a:pt x="3378200" y="0"/>
                  </a:lnTo>
                  <a:lnTo>
                    <a:pt x="3378200" y="3378200"/>
                  </a:lnTo>
                  <a:lnTo>
                    <a:pt x="0" y="337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67125" y="-4943475"/>
            <a:ext cx="9982200" cy="8639175"/>
            <a:chOff x="0" y="0"/>
            <a:chExt cx="13309600" cy="1151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09600" cy="11518900"/>
            </a:xfrm>
            <a:custGeom>
              <a:avLst/>
              <a:gdLst/>
              <a:ahLst/>
              <a:cxnLst/>
              <a:rect r="r" b="b" t="t" l="l"/>
              <a:pathLst>
                <a:path h="11518900" w="13309600">
                  <a:moveTo>
                    <a:pt x="0" y="0"/>
                  </a:moveTo>
                  <a:lnTo>
                    <a:pt x="13309600" y="0"/>
                  </a:lnTo>
                  <a:lnTo>
                    <a:pt x="13309600" y="11518900"/>
                  </a:lnTo>
                  <a:lnTo>
                    <a:pt x="0" y="1151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-32" t="0" r="-3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834708" y="7208008"/>
            <a:ext cx="12954000" cy="1323975"/>
            <a:chOff x="0" y="0"/>
            <a:chExt cx="17272000" cy="1765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72000" cy="1765300"/>
            </a:xfrm>
            <a:custGeom>
              <a:avLst/>
              <a:gdLst/>
              <a:ahLst/>
              <a:cxnLst/>
              <a:rect r="r" b="b" t="t" l="l"/>
              <a:pathLst>
                <a:path h="1765300" w="17272000">
                  <a:moveTo>
                    <a:pt x="0" y="0"/>
                  </a:moveTo>
                  <a:lnTo>
                    <a:pt x="17272000" y="0"/>
                  </a:lnTo>
                  <a:lnTo>
                    <a:pt x="17272000" y="1765300"/>
                  </a:lnTo>
                  <a:lnTo>
                    <a:pt x="0" y="1765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7272000" cy="1841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605"/>
                </a:lnSpc>
              </a:pPr>
              <a:r>
                <a:rPr lang="en-US" sz="3400" spc="-33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노벨버스(NOBELL BUS)는 벨이없는 버스라는 뜻으로 NFC 태깅 여부, 승객 하차 정류장 데이터 기반 어플입니다.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34350" y="3761367"/>
            <a:ext cx="5165747" cy="651842"/>
            <a:chOff x="0" y="0"/>
            <a:chExt cx="5029200" cy="6346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29200" cy="634612"/>
            </a:xfrm>
            <a:custGeom>
              <a:avLst/>
              <a:gdLst/>
              <a:ahLst/>
              <a:cxnLst/>
              <a:rect r="r" b="b" t="t" l="l"/>
              <a:pathLst>
                <a:path h="634612" w="5029200">
                  <a:moveTo>
                    <a:pt x="0" y="0"/>
                  </a:moveTo>
                  <a:lnTo>
                    <a:pt x="5029200" y="0"/>
                  </a:lnTo>
                  <a:lnTo>
                    <a:pt x="5029200" y="634612"/>
                  </a:lnTo>
                  <a:lnTo>
                    <a:pt x="0" y="634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029200" cy="6917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143"/>
                </a:lnSpc>
              </a:pPr>
              <a:r>
                <a:rPr lang="en-US" b="true" sz="3200" spc="-32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하차벨 없는 버스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08353" y="3291754"/>
            <a:ext cx="3417742" cy="1500154"/>
            <a:chOff x="0" y="0"/>
            <a:chExt cx="3327400" cy="1460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27400" cy="1460500"/>
            </a:xfrm>
            <a:custGeom>
              <a:avLst/>
              <a:gdLst/>
              <a:ahLst/>
              <a:cxnLst/>
              <a:rect r="r" b="b" t="t" l="l"/>
              <a:pathLst>
                <a:path h="1460500" w="3327400">
                  <a:moveTo>
                    <a:pt x="0" y="0"/>
                  </a:moveTo>
                  <a:lnTo>
                    <a:pt x="3327400" y="0"/>
                  </a:lnTo>
                  <a:lnTo>
                    <a:pt x="3327400" y="1460500"/>
                  </a:lnTo>
                  <a:lnTo>
                    <a:pt x="0" y="146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93" r="0" b="-29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217378" y="3735278"/>
            <a:ext cx="5165747" cy="651842"/>
            <a:chOff x="0" y="0"/>
            <a:chExt cx="5029200" cy="6346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29200" cy="634612"/>
            </a:xfrm>
            <a:custGeom>
              <a:avLst/>
              <a:gdLst/>
              <a:ahLst/>
              <a:cxnLst/>
              <a:rect r="r" b="b" t="t" l="l"/>
              <a:pathLst>
                <a:path h="634612" w="5029200">
                  <a:moveTo>
                    <a:pt x="0" y="0"/>
                  </a:moveTo>
                  <a:lnTo>
                    <a:pt x="5029200" y="0"/>
                  </a:lnTo>
                  <a:lnTo>
                    <a:pt x="5029200" y="634612"/>
                  </a:lnTo>
                  <a:lnTo>
                    <a:pt x="0" y="634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5029200" cy="6917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143"/>
                </a:lnSpc>
              </a:pPr>
              <a:r>
                <a:rPr lang="en-US" b="true" sz="3200" spc="-32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NFC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78336" y="3278709"/>
            <a:ext cx="3417742" cy="1500154"/>
            <a:chOff x="0" y="0"/>
            <a:chExt cx="3327400" cy="1460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327400" cy="1460500"/>
            </a:xfrm>
            <a:custGeom>
              <a:avLst/>
              <a:gdLst/>
              <a:ahLst/>
              <a:cxnLst/>
              <a:rect r="r" b="b" t="t" l="l"/>
              <a:pathLst>
                <a:path h="1460500" w="3327400">
                  <a:moveTo>
                    <a:pt x="0" y="0"/>
                  </a:moveTo>
                  <a:lnTo>
                    <a:pt x="3327400" y="0"/>
                  </a:lnTo>
                  <a:lnTo>
                    <a:pt x="3327400" y="1460500"/>
                  </a:lnTo>
                  <a:lnTo>
                    <a:pt x="0" y="146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93" r="0" b="-293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134350" y="5639821"/>
            <a:ext cx="5165747" cy="651842"/>
            <a:chOff x="0" y="0"/>
            <a:chExt cx="5029200" cy="6346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29200" cy="634612"/>
            </a:xfrm>
            <a:custGeom>
              <a:avLst/>
              <a:gdLst/>
              <a:ahLst/>
              <a:cxnLst/>
              <a:rect r="r" b="b" t="t" l="l"/>
              <a:pathLst>
                <a:path h="634612" w="5029200">
                  <a:moveTo>
                    <a:pt x="0" y="0"/>
                  </a:moveTo>
                  <a:lnTo>
                    <a:pt x="5029200" y="0"/>
                  </a:lnTo>
                  <a:lnTo>
                    <a:pt x="5029200" y="634612"/>
                  </a:lnTo>
                  <a:lnTo>
                    <a:pt x="0" y="634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029200" cy="6917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143"/>
                </a:lnSpc>
              </a:pPr>
              <a:r>
                <a:rPr lang="en-US" b="true" sz="3200" spc="-32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블루투스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08353" y="5183252"/>
            <a:ext cx="3417742" cy="1500154"/>
            <a:chOff x="0" y="0"/>
            <a:chExt cx="3327400" cy="1460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327400" cy="1460500"/>
            </a:xfrm>
            <a:custGeom>
              <a:avLst/>
              <a:gdLst/>
              <a:ahLst/>
              <a:cxnLst/>
              <a:rect r="r" b="b" t="t" l="l"/>
              <a:pathLst>
                <a:path h="1460500" w="3327400">
                  <a:moveTo>
                    <a:pt x="0" y="0"/>
                  </a:moveTo>
                  <a:lnTo>
                    <a:pt x="3327400" y="0"/>
                  </a:lnTo>
                  <a:lnTo>
                    <a:pt x="3327400" y="1460500"/>
                  </a:lnTo>
                  <a:lnTo>
                    <a:pt x="0" y="146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3" r="0" b="-293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217378" y="5692000"/>
            <a:ext cx="5165747" cy="651842"/>
            <a:chOff x="0" y="0"/>
            <a:chExt cx="5029200" cy="63461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29200" cy="634612"/>
            </a:xfrm>
            <a:custGeom>
              <a:avLst/>
              <a:gdLst/>
              <a:ahLst/>
              <a:cxnLst/>
              <a:rect r="r" b="b" t="t" l="l"/>
              <a:pathLst>
                <a:path h="634612" w="5029200">
                  <a:moveTo>
                    <a:pt x="0" y="0"/>
                  </a:moveTo>
                  <a:lnTo>
                    <a:pt x="5029200" y="0"/>
                  </a:lnTo>
                  <a:lnTo>
                    <a:pt x="5029200" y="634612"/>
                  </a:lnTo>
                  <a:lnTo>
                    <a:pt x="0" y="634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029200" cy="6917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143"/>
                </a:lnSpc>
              </a:pPr>
              <a:r>
                <a:rPr lang="en-US" b="true" sz="3200" spc="-32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하차 지원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078336" y="5222387"/>
            <a:ext cx="3417742" cy="1500154"/>
            <a:chOff x="0" y="0"/>
            <a:chExt cx="3327400" cy="1460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327400" cy="1460500"/>
            </a:xfrm>
            <a:custGeom>
              <a:avLst/>
              <a:gdLst/>
              <a:ahLst/>
              <a:cxnLst/>
              <a:rect r="r" b="b" t="t" l="l"/>
              <a:pathLst>
                <a:path h="1460500" w="3327400">
                  <a:moveTo>
                    <a:pt x="0" y="0"/>
                  </a:moveTo>
                  <a:lnTo>
                    <a:pt x="3327400" y="0"/>
                  </a:lnTo>
                  <a:lnTo>
                    <a:pt x="3327400" y="1460500"/>
                  </a:lnTo>
                  <a:lnTo>
                    <a:pt x="0" y="146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93" r="0" b="-293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38300" y="1998086"/>
            <a:ext cx="5314950" cy="3140651"/>
            <a:chOff x="0" y="0"/>
            <a:chExt cx="7086600" cy="41875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86600" cy="4187535"/>
            </a:xfrm>
            <a:custGeom>
              <a:avLst/>
              <a:gdLst/>
              <a:ahLst/>
              <a:cxnLst/>
              <a:rect r="r" b="b" t="t" l="l"/>
              <a:pathLst>
                <a:path h="4187535" w="7086600">
                  <a:moveTo>
                    <a:pt x="0" y="0"/>
                  </a:moveTo>
                  <a:lnTo>
                    <a:pt x="7086600" y="0"/>
                  </a:lnTo>
                  <a:lnTo>
                    <a:pt x="7086600" y="4187535"/>
                  </a:lnTo>
                  <a:lnTo>
                    <a:pt x="0" y="41875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42875"/>
              <a:ext cx="7086600" cy="40446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9461"/>
                </a:lnSpc>
              </a:pPr>
              <a:r>
                <a:rPr lang="en-US" sz="9499" spc="-285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프로젝트소개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-114300" y="9258300"/>
            <a:ext cx="18402300" cy="1028700"/>
            <a:chOff x="0" y="0"/>
            <a:chExt cx="24536400" cy="13716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536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24536400">
                  <a:moveTo>
                    <a:pt x="0" y="0"/>
                  </a:moveTo>
                  <a:lnTo>
                    <a:pt x="24536400" y="0"/>
                  </a:lnTo>
                  <a:lnTo>
                    <a:pt x="245364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335" r="0" b="-1335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0999"/>
              </a:blip>
              <a:stretch>
                <a:fillRect l="0" t="-49796" r="0" b="-49796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5325725" y="923925"/>
            <a:ext cx="1114425" cy="95250"/>
            <a:chOff x="0" y="0"/>
            <a:chExt cx="1485900" cy="127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485900" cy="127000"/>
            </a:xfrm>
            <a:custGeom>
              <a:avLst/>
              <a:gdLst/>
              <a:ahLst/>
              <a:cxnLst/>
              <a:rect r="r" b="b" t="t" l="l"/>
              <a:pathLst>
                <a:path h="1270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3907" r="0" b="-13907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752475" y="314325"/>
            <a:ext cx="1743075" cy="523875"/>
            <a:chOff x="0" y="0"/>
            <a:chExt cx="2324100" cy="6985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324100" cy="698500"/>
            </a:xfrm>
            <a:custGeom>
              <a:avLst/>
              <a:gdLst/>
              <a:ahLst/>
              <a:cxnLst/>
              <a:rect r="r" b="b" t="t" l="l"/>
              <a:pathLst>
                <a:path h="698500" w="2324100">
                  <a:moveTo>
                    <a:pt x="0" y="0"/>
                  </a:moveTo>
                  <a:lnTo>
                    <a:pt x="2324100" y="0"/>
                  </a:lnTo>
                  <a:lnTo>
                    <a:pt x="2324100" y="698500"/>
                  </a:lnTo>
                  <a:lnTo>
                    <a:pt x="0" y="69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2157" r="0" b="-2157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952500" y="476250"/>
            <a:ext cx="1371600" cy="190500"/>
            <a:chOff x="0" y="0"/>
            <a:chExt cx="1828800" cy="2540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828800" cy="254000"/>
            </a:xfrm>
            <a:custGeom>
              <a:avLst/>
              <a:gdLst/>
              <a:ahLst/>
              <a:cxnLst/>
              <a:rect r="r" b="b" t="t" l="l"/>
              <a:pathLst>
                <a:path h="2540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828800" cy="29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554"/>
                </a:lnSpc>
              </a:pPr>
              <a:r>
                <a:rPr lang="en-US" b="true" sz="1083" spc="-1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5400000">
            <a:off x="16744950" y="4943475"/>
            <a:ext cx="1524000" cy="247650"/>
            <a:chOff x="0" y="0"/>
            <a:chExt cx="2032000" cy="3302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032000" cy="330200"/>
            </a:xfrm>
            <a:custGeom>
              <a:avLst/>
              <a:gdLst/>
              <a:ahLst/>
              <a:cxnLst/>
              <a:rect r="r" b="b" t="t" l="l"/>
              <a:pathLst>
                <a:path h="330200" w="2032000">
                  <a:moveTo>
                    <a:pt x="0" y="0"/>
                  </a:moveTo>
                  <a:lnTo>
                    <a:pt x="2032000" y="0"/>
                  </a:lnTo>
                  <a:lnTo>
                    <a:pt x="2032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19050"/>
              <a:ext cx="2032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6410325" y="1998086"/>
            <a:ext cx="542925" cy="542925"/>
            <a:chOff x="0" y="0"/>
            <a:chExt cx="723900" cy="7239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0438127" y="1549090"/>
            <a:ext cx="4362124" cy="1634369"/>
            <a:chOff x="0" y="0"/>
            <a:chExt cx="5816165" cy="217915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816166" cy="2179159"/>
            </a:xfrm>
            <a:custGeom>
              <a:avLst/>
              <a:gdLst/>
              <a:ahLst/>
              <a:cxnLst/>
              <a:rect r="r" b="b" t="t" l="l"/>
              <a:pathLst>
                <a:path h="2179159" w="5816166">
                  <a:moveTo>
                    <a:pt x="0" y="0"/>
                  </a:moveTo>
                  <a:lnTo>
                    <a:pt x="5816166" y="0"/>
                  </a:lnTo>
                  <a:lnTo>
                    <a:pt x="5816166" y="2179159"/>
                  </a:lnTo>
                  <a:lnTo>
                    <a:pt x="0" y="2179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04775"/>
              <a:ext cx="5816165" cy="22839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358"/>
                </a:lnSpc>
              </a:pPr>
              <a:r>
                <a:rPr lang="en-US" b="true" sz="8000" spc="-80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Keyword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1658600" y="447675"/>
            <a:ext cx="1419225" cy="247650"/>
            <a:chOff x="0" y="0"/>
            <a:chExt cx="1892300" cy="3302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892300" cy="330200"/>
            </a:xfrm>
            <a:custGeom>
              <a:avLst/>
              <a:gdLst/>
              <a:ahLst/>
              <a:cxnLst/>
              <a:rect r="r" b="b" t="t" l="l"/>
              <a:pathLst>
                <a:path h="330200" w="1892300">
                  <a:moveTo>
                    <a:pt x="0" y="0"/>
                  </a:moveTo>
                  <a:lnTo>
                    <a:pt x="1892300" y="0"/>
                  </a:lnTo>
                  <a:lnTo>
                    <a:pt x="1892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9050"/>
              <a:ext cx="1892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C2C2C2"/>
                  </a:solidFill>
                  <a:latin typeface="Arimo"/>
                  <a:ea typeface="Arimo"/>
                  <a:cs typeface="Arimo"/>
                  <a:sym typeface="Arimo"/>
                </a:rPr>
                <a:t>선정 이유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3735050" y="447675"/>
            <a:ext cx="790575" cy="247650"/>
            <a:chOff x="0" y="0"/>
            <a:chExt cx="1054100" cy="3302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054100" cy="330200"/>
            </a:xfrm>
            <a:custGeom>
              <a:avLst/>
              <a:gdLst/>
              <a:ahLst/>
              <a:cxnLst/>
              <a:rect r="r" b="b" t="t" l="l"/>
              <a:pathLst>
                <a:path h="330200" w="1054100">
                  <a:moveTo>
                    <a:pt x="0" y="0"/>
                  </a:moveTo>
                  <a:lnTo>
                    <a:pt x="1054100" y="0"/>
                  </a:lnTo>
                  <a:lnTo>
                    <a:pt x="10541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9050"/>
              <a:ext cx="10541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문제 제기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5335250" y="447675"/>
            <a:ext cx="1133475" cy="247650"/>
            <a:chOff x="0" y="0"/>
            <a:chExt cx="1511300" cy="3302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511300" cy="330200"/>
            </a:xfrm>
            <a:custGeom>
              <a:avLst/>
              <a:gdLst/>
              <a:ahLst/>
              <a:cxnLst/>
              <a:rect r="r" b="b" t="t" l="l"/>
              <a:pathLst>
                <a:path h="330200" w="1511300">
                  <a:moveTo>
                    <a:pt x="0" y="0"/>
                  </a:moveTo>
                  <a:lnTo>
                    <a:pt x="1511300" y="0"/>
                  </a:lnTo>
                  <a:lnTo>
                    <a:pt x="1511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19050"/>
              <a:ext cx="1511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 b="true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프로젝트 소개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306300" y="5200650"/>
            <a:ext cx="10639425" cy="9048750"/>
            <a:chOff x="0" y="0"/>
            <a:chExt cx="14185900" cy="1206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85900" cy="12065000"/>
            </a:xfrm>
            <a:custGeom>
              <a:avLst/>
              <a:gdLst/>
              <a:ahLst/>
              <a:cxnLst/>
              <a:rect r="r" b="b" t="t" l="l"/>
              <a:pathLst>
                <a:path h="12065000" w="14185900">
                  <a:moveTo>
                    <a:pt x="0" y="0"/>
                  </a:moveTo>
                  <a:lnTo>
                    <a:pt x="14185900" y="0"/>
                  </a:lnTo>
                  <a:lnTo>
                    <a:pt x="14185900" y="12065000"/>
                  </a:lnTo>
                  <a:lnTo>
                    <a:pt x="0" y="1206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0" t="-15" r="0" b="-1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2475" y="8096250"/>
            <a:ext cx="8277225" cy="1685925"/>
            <a:chOff x="0" y="0"/>
            <a:chExt cx="11036300" cy="2247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36300" cy="2247900"/>
            </a:xfrm>
            <a:custGeom>
              <a:avLst/>
              <a:gdLst/>
              <a:ahLst/>
              <a:cxnLst/>
              <a:rect r="r" b="b" t="t" l="l"/>
              <a:pathLst>
                <a:path h="2247900" w="11036300">
                  <a:moveTo>
                    <a:pt x="0" y="0"/>
                  </a:moveTo>
                  <a:lnTo>
                    <a:pt x="11036300" y="0"/>
                  </a:lnTo>
                  <a:lnTo>
                    <a:pt x="11036300" y="2247900"/>
                  </a:lnTo>
                  <a:lnTo>
                    <a:pt x="0" y="2247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42875"/>
              <a:ext cx="11036300" cy="2105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461"/>
                </a:lnSpc>
              </a:pPr>
              <a:r>
                <a:rPr lang="en-US" sz="94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기능 상세 설명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81212" y="5515123"/>
            <a:ext cx="5743575" cy="428625"/>
            <a:chOff x="0" y="0"/>
            <a:chExt cx="7658100" cy="571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58100" cy="571500"/>
            </a:xfrm>
            <a:custGeom>
              <a:avLst/>
              <a:gdLst/>
              <a:ahLst/>
              <a:cxnLst/>
              <a:rect r="r" b="b" t="t" l="l"/>
              <a:pathLst>
                <a:path h="571500" w="7658100">
                  <a:moveTo>
                    <a:pt x="0" y="0"/>
                  </a:moveTo>
                  <a:lnTo>
                    <a:pt x="7658100" y="0"/>
                  </a:lnTo>
                  <a:lnTo>
                    <a:pt x="76581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658100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b="true" sz="2420" spc="-24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NFC 태깅 기반 하차정류장 정보 자동 전송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81212" y="4838700"/>
            <a:ext cx="3057525" cy="381000"/>
            <a:chOff x="0" y="0"/>
            <a:chExt cx="4076700" cy="508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76700" cy="508000"/>
            </a:xfrm>
            <a:custGeom>
              <a:avLst/>
              <a:gdLst/>
              <a:ahLst/>
              <a:cxnLst/>
              <a:rect r="r" b="b" t="t" l="l"/>
              <a:pathLst>
                <a:path h="508000" w="4076700">
                  <a:moveTo>
                    <a:pt x="0" y="0"/>
                  </a:moveTo>
                  <a:lnTo>
                    <a:pt x="4076700" y="0"/>
                  </a:lnTo>
                  <a:lnTo>
                    <a:pt x="4076700" y="50800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4076700" cy="565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12"/>
                </a:lnSpc>
              </a:pPr>
              <a:r>
                <a:rPr lang="en-US" sz="216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23782" y="5429250"/>
            <a:ext cx="6315075" cy="924221"/>
            <a:chOff x="0" y="0"/>
            <a:chExt cx="8420100" cy="123229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20100" cy="1232294"/>
            </a:xfrm>
            <a:custGeom>
              <a:avLst/>
              <a:gdLst/>
              <a:ahLst/>
              <a:cxnLst/>
              <a:rect r="r" b="b" t="t" l="l"/>
              <a:pathLst>
                <a:path h="1232294" w="8420100">
                  <a:moveTo>
                    <a:pt x="0" y="0"/>
                  </a:moveTo>
                  <a:lnTo>
                    <a:pt x="8420100" y="0"/>
                  </a:lnTo>
                  <a:lnTo>
                    <a:pt x="8420100" y="1232294"/>
                  </a:lnTo>
                  <a:lnTo>
                    <a:pt x="0" y="1232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420100" cy="128944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415"/>
                </a:lnSpc>
              </a:pPr>
              <a:r>
                <a:rPr lang="en-US" b="true" sz="2449" spc="-24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하차 시 NFC 태깅 여부를 통한 남은 하차인원 정보 실시간 전송</a:t>
              </a:r>
              <a:r>
                <a:rPr lang="en-US" b="true" sz="2449" spc="-24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23782" y="4838700"/>
            <a:ext cx="3057525" cy="381000"/>
            <a:chOff x="0" y="0"/>
            <a:chExt cx="4076700" cy="508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76700" cy="508000"/>
            </a:xfrm>
            <a:custGeom>
              <a:avLst/>
              <a:gdLst/>
              <a:ahLst/>
              <a:cxnLst/>
              <a:rect r="r" b="b" t="t" l="l"/>
              <a:pathLst>
                <a:path h="508000" w="4076700">
                  <a:moveTo>
                    <a:pt x="0" y="0"/>
                  </a:moveTo>
                  <a:lnTo>
                    <a:pt x="4076700" y="0"/>
                  </a:lnTo>
                  <a:lnTo>
                    <a:pt x="4076700" y="50800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4076700" cy="565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12"/>
                </a:lnSpc>
              </a:pPr>
              <a:r>
                <a:rPr lang="en-US" sz="216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6044" y="6219862"/>
            <a:ext cx="7210086" cy="2147850"/>
            <a:chOff x="0" y="0"/>
            <a:chExt cx="9613448" cy="2863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613448" cy="2863800"/>
            </a:xfrm>
            <a:custGeom>
              <a:avLst/>
              <a:gdLst/>
              <a:ahLst/>
              <a:cxnLst/>
              <a:rect r="r" b="b" t="t" l="l"/>
              <a:pathLst>
                <a:path h="2863800" w="9613448">
                  <a:moveTo>
                    <a:pt x="0" y="0"/>
                  </a:moveTo>
                  <a:lnTo>
                    <a:pt x="9613448" y="0"/>
                  </a:lnTo>
                  <a:lnTo>
                    <a:pt x="9613448" y="2863800"/>
                  </a:lnTo>
                  <a:lnTo>
                    <a:pt x="0" y="2863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613448" cy="2901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36"/>
                </a:lnSpc>
              </a:pPr>
              <a:r>
                <a:rPr lang="en-US" sz="2500" spc="-2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사용자는 앱에서 탑승할 버스 및 하차 정류장을 설정.</a:t>
              </a:r>
            </a:p>
            <a:p>
              <a:pPr algn="l">
                <a:lnSpc>
                  <a:spcPts val="3236"/>
                </a:lnSpc>
              </a:pPr>
              <a:r>
                <a:rPr lang="en-US" sz="2500" spc="-2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버스 탑승한 뒤 NFC 태깅 시 설정한 하차 정류장 정보가 자동으로 버스기사한테 전송.</a:t>
              </a:r>
            </a:p>
            <a:p>
              <a:pPr algn="l">
                <a:lnSpc>
                  <a:spcPts val="3236"/>
                </a:lnSpc>
              </a:pPr>
              <a:r>
                <a:rPr lang="en-US" sz="2500" spc="-2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버스기사는 각 정류장 하자 인원 정보를 토대로 정차</a:t>
              </a:r>
            </a:p>
            <a:p>
              <a:pPr algn="l">
                <a:lnSpc>
                  <a:spcPts val="323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190880" y="6629696"/>
            <a:ext cx="7802231" cy="1483571"/>
            <a:chOff x="0" y="0"/>
            <a:chExt cx="10402974" cy="19780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2974" cy="1978095"/>
            </a:xfrm>
            <a:custGeom>
              <a:avLst/>
              <a:gdLst/>
              <a:ahLst/>
              <a:cxnLst/>
              <a:rect r="r" b="b" t="t" l="l"/>
              <a:pathLst>
                <a:path h="1978095" w="10402974">
                  <a:moveTo>
                    <a:pt x="0" y="0"/>
                  </a:moveTo>
                  <a:lnTo>
                    <a:pt x="10402974" y="0"/>
                  </a:lnTo>
                  <a:lnTo>
                    <a:pt x="10402974" y="1978095"/>
                  </a:lnTo>
                  <a:lnTo>
                    <a:pt x="0" y="1978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0402974" cy="20257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799" spc="-2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승차시와 같이 하차시에도 NFC 태깅 여부를 통하여 남은 하차인원을 계산한 뒤 승객들 하차시 버스기사가 보는 화면에 보여줌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0999"/>
              </a:blip>
              <a:stretch>
                <a:fillRect l="0" t="-49796" r="0" b="-49796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52475" y="314325"/>
            <a:ext cx="1743075" cy="523875"/>
            <a:chOff x="0" y="0"/>
            <a:chExt cx="2324100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324100" cy="698500"/>
            </a:xfrm>
            <a:custGeom>
              <a:avLst/>
              <a:gdLst/>
              <a:ahLst/>
              <a:cxnLst/>
              <a:rect r="r" b="b" t="t" l="l"/>
              <a:pathLst>
                <a:path h="698500" w="2324100">
                  <a:moveTo>
                    <a:pt x="0" y="0"/>
                  </a:moveTo>
                  <a:lnTo>
                    <a:pt x="2324100" y="0"/>
                  </a:lnTo>
                  <a:lnTo>
                    <a:pt x="2324100" y="698500"/>
                  </a:lnTo>
                  <a:lnTo>
                    <a:pt x="0" y="69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157" r="0" b="-2157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52500" y="476250"/>
            <a:ext cx="1371600" cy="190500"/>
            <a:chOff x="0" y="0"/>
            <a:chExt cx="1828800" cy="254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828800" cy="254000"/>
            </a:xfrm>
            <a:custGeom>
              <a:avLst/>
              <a:gdLst/>
              <a:ahLst/>
              <a:cxnLst/>
              <a:rect r="r" b="b" t="t" l="l"/>
              <a:pathLst>
                <a:path h="2540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828800" cy="29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554"/>
                </a:lnSpc>
              </a:pPr>
              <a:r>
                <a:rPr lang="en-US" b="true" sz="1083" spc="-1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5400000">
            <a:off x="16744950" y="4953000"/>
            <a:ext cx="1524000" cy="247650"/>
            <a:chOff x="0" y="0"/>
            <a:chExt cx="2032000" cy="3302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032000" cy="330200"/>
            </a:xfrm>
            <a:custGeom>
              <a:avLst/>
              <a:gdLst/>
              <a:ahLst/>
              <a:cxnLst/>
              <a:rect r="r" b="b" t="t" l="l"/>
              <a:pathLst>
                <a:path h="330200" w="2032000">
                  <a:moveTo>
                    <a:pt x="0" y="0"/>
                  </a:moveTo>
                  <a:lnTo>
                    <a:pt x="2032000" y="0"/>
                  </a:lnTo>
                  <a:lnTo>
                    <a:pt x="2032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19050"/>
              <a:ext cx="2032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09550" y="8096250"/>
            <a:ext cx="542925" cy="542925"/>
            <a:chOff x="0" y="0"/>
            <a:chExt cx="723900" cy="7239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1658600" y="904875"/>
            <a:ext cx="1114425" cy="95250"/>
            <a:chOff x="0" y="0"/>
            <a:chExt cx="1485900" cy="127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485900" cy="127000"/>
            </a:xfrm>
            <a:custGeom>
              <a:avLst/>
              <a:gdLst/>
              <a:ahLst/>
              <a:cxnLst/>
              <a:rect r="r" b="b" t="t" l="l"/>
              <a:pathLst>
                <a:path h="1270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3907" r="0" b="-13907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1658600" y="447675"/>
            <a:ext cx="1181100" cy="247650"/>
            <a:chOff x="0" y="0"/>
            <a:chExt cx="1574800" cy="3302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574800" cy="330200"/>
            </a:xfrm>
            <a:custGeom>
              <a:avLst/>
              <a:gdLst/>
              <a:ahLst/>
              <a:cxnLst/>
              <a:rect r="r" b="b" t="t" l="l"/>
              <a:pathLst>
                <a:path h="330200" w="1574800">
                  <a:moveTo>
                    <a:pt x="0" y="0"/>
                  </a:moveTo>
                  <a:lnTo>
                    <a:pt x="1574800" y="0"/>
                  </a:lnTo>
                  <a:lnTo>
                    <a:pt x="15748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9050"/>
              <a:ext cx="15748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 b="true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기능 상세 설명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744575" y="428625"/>
            <a:ext cx="561975" cy="247650"/>
            <a:chOff x="0" y="0"/>
            <a:chExt cx="749300" cy="3302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49300" cy="330200"/>
            </a:xfrm>
            <a:custGeom>
              <a:avLst/>
              <a:gdLst/>
              <a:ahLst/>
              <a:cxnLst/>
              <a:rect r="r" b="b" t="t" l="l"/>
              <a:pathLst>
                <a:path h="330200" w="749300">
                  <a:moveTo>
                    <a:pt x="0" y="0"/>
                  </a:moveTo>
                  <a:lnTo>
                    <a:pt x="749300" y="0"/>
                  </a:lnTo>
                  <a:lnTo>
                    <a:pt x="749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19050"/>
              <a:ext cx="749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차별성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5668625" y="428625"/>
            <a:ext cx="476250" cy="247650"/>
            <a:chOff x="0" y="0"/>
            <a:chExt cx="635000" cy="3302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635000" cy="330200"/>
            </a:xfrm>
            <a:custGeom>
              <a:avLst/>
              <a:gdLst/>
              <a:ahLst/>
              <a:cxnLst/>
              <a:rect r="r" b="b" t="t" l="l"/>
              <a:pathLst>
                <a:path h="330200" w="635000">
                  <a:moveTo>
                    <a:pt x="0" y="0"/>
                  </a:moveTo>
                  <a:lnTo>
                    <a:pt x="635000" y="0"/>
                  </a:lnTo>
                  <a:lnTo>
                    <a:pt x="635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19050"/>
              <a:ext cx="635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앱 UI</a:t>
              </a: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3230268" y="476250"/>
            <a:ext cx="3789657" cy="4429469"/>
          </a:xfrm>
          <a:custGeom>
            <a:avLst/>
            <a:gdLst/>
            <a:ahLst/>
            <a:cxnLst/>
            <a:rect r="r" b="b" t="t" l="l"/>
            <a:pathLst>
              <a:path h="4429469" w="3789657">
                <a:moveTo>
                  <a:pt x="0" y="0"/>
                </a:moveTo>
                <a:lnTo>
                  <a:pt x="3789657" y="0"/>
                </a:lnTo>
                <a:lnTo>
                  <a:pt x="3789657" y="4429469"/>
                </a:lnTo>
                <a:lnTo>
                  <a:pt x="0" y="44294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1237564" y="1273166"/>
            <a:ext cx="3593882" cy="3870334"/>
          </a:xfrm>
          <a:custGeom>
            <a:avLst/>
            <a:gdLst/>
            <a:ahLst/>
            <a:cxnLst/>
            <a:rect r="r" b="b" t="t" l="l"/>
            <a:pathLst>
              <a:path h="3870334" w="3593882">
                <a:moveTo>
                  <a:pt x="0" y="0"/>
                </a:moveTo>
                <a:lnTo>
                  <a:pt x="3593882" y="0"/>
                </a:lnTo>
                <a:lnTo>
                  <a:pt x="3593882" y="3870334"/>
                </a:lnTo>
                <a:lnTo>
                  <a:pt x="0" y="3870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11262360" y="4082415"/>
            <a:ext cx="1025843" cy="796290"/>
            <a:chOff x="0" y="0"/>
            <a:chExt cx="1367790" cy="106172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44450" y="48260"/>
              <a:ext cx="1278890" cy="965200"/>
            </a:xfrm>
            <a:custGeom>
              <a:avLst/>
              <a:gdLst/>
              <a:ahLst/>
              <a:cxnLst/>
              <a:rect r="r" b="b" t="t" l="l"/>
              <a:pathLst>
                <a:path h="965200" w="1278890">
                  <a:moveTo>
                    <a:pt x="614680" y="237490"/>
                  </a:moveTo>
                  <a:cubicBezTo>
                    <a:pt x="579120" y="430530"/>
                    <a:pt x="585470" y="544830"/>
                    <a:pt x="574040" y="591820"/>
                  </a:cubicBezTo>
                  <a:cubicBezTo>
                    <a:pt x="568960" y="614680"/>
                    <a:pt x="566420" y="629920"/>
                    <a:pt x="553720" y="641350"/>
                  </a:cubicBezTo>
                  <a:cubicBezTo>
                    <a:pt x="538480" y="654050"/>
                    <a:pt x="508000" y="666750"/>
                    <a:pt x="487680" y="662940"/>
                  </a:cubicBezTo>
                  <a:cubicBezTo>
                    <a:pt x="467360" y="660400"/>
                    <a:pt x="441960" y="636270"/>
                    <a:pt x="431800" y="621030"/>
                  </a:cubicBezTo>
                  <a:cubicBezTo>
                    <a:pt x="424180" y="609600"/>
                    <a:pt x="424180" y="601980"/>
                    <a:pt x="424180" y="585470"/>
                  </a:cubicBezTo>
                  <a:cubicBezTo>
                    <a:pt x="426720" y="554990"/>
                    <a:pt x="449580" y="495300"/>
                    <a:pt x="469900" y="444500"/>
                  </a:cubicBezTo>
                  <a:cubicBezTo>
                    <a:pt x="496570" y="377190"/>
                    <a:pt x="548640" y="267970"/>
                    <a:pt x="577850" y="223520"/>
                  </a:cubicBezTo>
                  <a:cubicBezTo>
                    <a:pt x="593090" y="200660"/>
                    <a:pt x="603250" y="186690"/>
                    <a:pt x="619760" y="176530"/>
                  </a:cubicBezTo>
                  <a:cubicBezTo>
                    <a:pt x="635000" y="166370"/>
                    <a:pt x="656590" y="160020"/>
                    <a:pt x="671830" y="160020"/>
                  </a:cubicBezTo>
                  <a:cubicBezTo>
                    <a:pt x="684530" y="160020"/>
                    <a:pt x="697230" y="162560"/>
                    <a:pt x="707390" y="171450"/>
                  </a:cubicBezTo>
                  <a:cubicBezTo>
                    <a:pt x="722630" y="182880"/>
                    <a:pt x="742950" y="208280"/>
                    <a:pt x="745490" y="232410"/>
                  </a:cubicBezTo>
                  <a:cubicBezTo>
                    <a:pt x="748030" y="266700"/>
                    <a:pt x="711200" y="321310"/>
                    <a:pt x="689610" y="359410"/>
                  </a:cubicBezTo>
                  <a:cubicBezTo>
                    <a:pt x="669290" y="396240"/>
                    <a:pt x="642620" y="435610"/>
                    <a:pt x="618490" y="458470"/>
                  </a:cubicBezTo>
                  <a:cubicBezTo>
                    <a:pt x="601980" y="472440"/>
                    <a:pt x="588010" y="483870"/>
                    <a:pt x="570230" y="487680"/>
                  </a:cubicBezTo>
                  <a:cubicBezTo>
                    <a:pt x="553720" y="490220"/>
                    <a:pt x="529590" y="487680"/>
                    <a:pt x="515620" y="477520"/>
                  </a:cubicBezTo>
                  <a:cubicBezTo>
                    <a:pt x="497840" y="466090"/>
                    <a:pt x="478790" y="435610"/>
                    <a:pt x="476250" y="415290"/>
                  </a:cubicBezTo>
                  <a:cubicBezTo>
                    <a:pt x="473710" y="396240"/>
                    <a:pt x="491490" y="381000"/>
                    <a:pt x="492760" y="360680"/>
                  </a:cubicBezTo>
                  <a:cubicBezTo>
                    <a:pt x="495300" y="334010"/>
                    <a:pt x="474980" y="299720"/>
                    <a:pt x="478790" y="267970"/>
                  </a:cubicBezTo>
                  <a:cubicBezTo>
                    <a:pt x="481330" y="232410"/>
                    <a:pt x="500380" y="182880"/>
                    <a:pt x="518160" y="156210"/>
                  </a:cubicBezTo>
                  <a:cubicBezTo>
                    <a:pt x="529590" y="137160"/>
                    <a:pt x="543560" y="121920"/>
                    <a:pt x="561340" y="114300"/>
                  </a:cubicBezTo>
                  <a:cubicBezTo>
                    <a:pt x="577850" y="106680"/>
                    <a:pt x="601980" y="105410"/>
                    <a:pt x="618490" y="109220"/>
                  </a:cubicBezTo>
                  <a:cubicBezTo>
                    <a:pt x="631190" y="113030"/>
                    <a:pt x="642620" y="120650"/>
                    <a:pt x="651510" y="128270"/>
                  </a:cubicBezTo>
                  <a:cubicBezTo>
                    <a:pt x="660400" y="137160"/>
                    <a:pt x="668020" y="148590"/>
                    <a:pt x="671830" y="161290"/>
                  </a:cubicBezTo>
                  <a:cubicBezTo>
                    <a:pt x="675640" y="177800"/>
                    <a:pt x="680720" y="209550"/>
                    <a:pt x="669290" y="218440"/>
                  </a:cubicBezTo>
                  <a:cubicBezTo>
                    <a:pt x="650240" y="232410"/>
                    <a:pt x="529590" y="195580"/>
                    <a:pt x="524510" y="176530"/>
                  </a:cubicBezTo>
                  <a:cubicBezTo>
                    <a:pt x="520700" y="163830"/>
                    <a:pt x="548640" y="142240"/>
                    <a:pt x="563880" y="134620"/>
                  </a:cubicBezTo>
                  <a:cubicBezTo>
                    <a:pt x="580390" y="127000"/>
                    <a:pt x="603250" y="124460"/>
                    <a:pt x="621030" y="130810"/>
                  </a:cubicBezTo>
                  <a:cubicBezTo>
                    <a:pt x="641350" y="137160"/>
                    <a:pt x="666750" y="162560"/>
                    <a:pt x="675640" y="182880"/>
                  </a:cubicBezTo>
                  <a:cubicBezTo>
                    <a:pt x="681990" y="199390"/>
                    <a:pt x="684530" y="232410"/>
                    <a:pt x="673100" y="240030"/>
                  </a:cubicBezTo>
                  <a:cubicBezTo>
                    <a:pt x="654050" y="251460"/>
                    <a:pt x="530860" y="195580"/>
                    <a:pt x="525780" y="173990"/>
                  </a:cubicBezTo>
                  <a:cubicBezTo>
                    <a:pt x="523240" y="160020"/>
                    <a:pt x="551180" y="140970"/>
                    <a:pt x="565150" y="132080"/>
                  </a:cubicBezTo>
                  <a:cubicBezTo>
                    <a:pt x="577850" y="125730"/>
                    <a:pt x="590550" y="123190"/>
                    <a:pt x="603250" y="124460"/>
                  </a:cubicBezTo>
                  <a:cubicBezTo>
                    <a:pt x="619760" y="127000"/>
                    <a:pt x="642620" y="134620"/>
                    <a:pt x="655320" y="147320"/>
                  </a:cubicBezTo>
                  <a:cubicBezTo>
                    <a:pt x="668020" y="160020"/>
                    <a:pt x="678180" y="182880"/>
                    <a:pt x="680720" y="199390"/>
                  </a:cubicBezTo>
                  <a:cubicBezTo>
                    <a:pt x="681990" y="212090"/>
                    <a:pt x="679450" y="220980"/>
                    <a:pt x="674370" y="236220"/>
                  </a:cubicBezTo>
                  <a:cubicBezTo>
                    <a:pt x="660400" y="274320"/>
                    <a:pt x="617220" y="347980"/>
                    <a:pt x="574040" y="406400"/>
                  </a:cubicBezTo>
                  <a:cubicBezTo>
                    <a:pt x="520700" y="478790"/>
                    <a:pt x="435610" y="549910"/>
                    <a:pt x="368300" y="629920"/>
                  </a:cubicBezTo>
                  <a:cubicBezTo>
                    <a:pt x="298450" y="715010"/>
                    <a:pt x="212090" y="848360"/>
                    <a:pt x="162560" y="902970"/>
                  </a:cubicBezTo>
                  <a:cubicBezTo>
                    <a:pt x="139700" y="929640"/>
                    <a:pt x="127000" y="947420"/>
                    <a:pt x="105410" y="956310"/>
                  </a:cubicBezTo>
                  <a:cubicBezTo>
                    <a:pt x="86360" y="963930"/>
                    <a:pt x="58420" y="963930"/>
                    <a:pt x="41910" y="955040"/>
                  </a:cubicBezTo>
                  <a:cubicBezTo>
                    <a:pt x="25400" y="946150"/>
                    <a:pt x="10160" y="924560"/>
                    <a:pt x="6350" y="902970"/>
                  </a:cubicBezTo>
                  <a:cubicBezTo>
                    <a:pt x="0" y="871220"/>
                    <a:pt x="13970" y="820420"/>
                    <a:pt x="35560" y="779780"/>
                  </a:cubicBezTo>
                  <a:cubicBezTo>
                    <a:pt x="60960" y="730250"/>
                    <a:pt x="135890" y="678180"/>
                    <a:pt x="163830" y="633730"/>
                  </a:cubicBezTo>
                  <a:cubicBezTo>
                    <a:pt x="182880" y="603250"/>
                    <a:pt x="180340" y="575310"/>
                    <a:pt x="198120" y="547370"/>
                  </a:cubicBezTo>
                  <a:cubicBezTo>
                    <a:pt x="218440" y="513080"/>
                    <a:pt x="261620" y="467360"/>
                    <a:pt x="289560" y="447040"/>
                  </a:cubicBezTo>
                  <a:cubicBezTo>
                    <a:pt x="307340" y="434340"/>
                    <a:pt x="323850" y="426720"/>
                    <a:pt x="340360" y="425450"/>
                  </a:cubicBezTo>
                  <a:cubicBezTo>
                    <a:pt x="358140" y="425450"/>
                    <a:pt x="381000" y="434340"/>
                    <a:pt x="393700" y="444500"/>
                  </a:cubicBezTo>
                  <a:cubicBezTo>
                    <a:pt x="403860" y="452120"/>
                    <a:pt x="411480" y="461010"/>
                    <a:pt x="415290" y="473710"/>
                  </a:cubicBezTo>
                  <a:cubicBezTo>
                    <a:pt x="420370" y="492760"/>
                    <a:pt x="408940" y="516890"/>
                    <a:pt x="408940" y="547370"/>
                  </a:cubicBezTo>
                  <a:cubicBezTo>
                    <a:pt x="410210" y="598170"/>
                    <a:pt x="438150" y="715010"/>
                    <a:pt x="435610" y="756920"/>
                  </a:cubicBezTo>
                  <a:cubicBezTo>
                    <a:pt x="434340" y="773430"/>
                    <a:pt x="434340" y="782320"/>
                    <a:pt x="426720" y="793750"/>
                  </a:cubicBezTo>
                  <a:cubicBezTo>
                    <a:pt x="419100" y="807720"/>
                    <a:pt x="402590" y="825500"/>
                    <a:pt x="384810" y="831850"/>
                  </a:cubicBezTo>
                  <a:cubicBezTo>
                    <a:pt x="364490" y="838200"/>
                    <a:pt x="328930" y="835660"/>
                    <a:pt x="311150" y="822960"/>
                  </a:cubicBezTo>
                  <a:cubicBezTo>
                    <a:pt x="293370" y="810260"/>
                    <a:pt x="274320" y="783590"/>
                    <a:pt x="275590" y="758190"/>
                  </a:cubicBezTo>
                  <a:cubicBezTo>
                    <a:pt x="279400" y="715010"/>
                    <a:pt x="400050" y="596900"/>
                    <a:pt x="394970" y="593090"/>
                  </a:cubicBezTo>
                  <a:cubicBezTo>
                    <a:pt x="393700" y="591820"/>
                    <a:pt x="360680" y="623570"/>
                    <a:pt x="359410" y="622300"/>
                  </a:cubicBezTo>
                  <a:cubicBezTo>
                    <a:pt x="358140" y="621030"/>
                    <a:pt x="363220" y="610870"/>
                    <a:pt x="368300" y="605790"/>
                  </a:cubicBezTo>
                  <a:cubicBezTo>
                    <a:pt x="379730" y="594360"/>
                    <a:pt x="416560" y="574040"/>
                    <a:pt x="435610" y="571500"/>
                  </a:cubicBezTo>
                  <a:cubicBezTo>
                    <a:pt x="449580" y="570230"/>
                    <a:pt x="461010" y="574040"/>
                    <a:pt x="472440" y="581660"/>
                  </a:cubicBezTo>
                  <a:cubicBezTo>
                    <a:pt x="486410" y="590550"/>
                    <a:pt x="501650" y="603250"/>
                    <a:pt x="510540" y="624840"/>
                  </a:cubicBezTo>
                  <a:cubicBezTo>
                    <a:pt x="525780" y="666750"/>
                    <a:pt x="528320" y="787400"/>
                    <a:pt x="516890" y="830580"/>
                  </a:cubicBezTo>
                  <a:cubicBezTo>
                    <a:pt x="509270" y="853440"/>
                    <a:pt x="499110" y="867410"/>
                    <a:pt x="483870" y="877570"/>
                  </a:cubicBezTo>
                  <a:cubicBezTo>
                    <a:pt x="469900" y="887730"/>
                    <a:pt x="445770" y="894080"/>
                    <a:pt x="427990" y="891540"/>
                  </a:cubicBezTo>
                  <a:cubicBezTo>
                    <a:pt x="410210" y="890270"/>
                    <a:pt x="388620" y="877570"/>
                    <a:pt x="377190" y="866140"/>
                  </a:cubicBezTo>
                  <a:cubicBezTo>
                    <a:pt x="368300" y="855980"/>
                    <a:pt x="363220" y="847090"/>
                    <a:pt x="359410" y="831850"/>
                  </a:cubicBezTo>
                  <a:cubicBezTo>
                    <a:pt x="351790" y="801370"/>
                    <a:pt x="354330" y="732790"/>
                    <a:pt x="356870" y="688340"/>
                  </a:cubicBezTo>
                  <a:cubicBezTo>
                    <a:pt x="360680" y="650240"/>
                    <a:pt x="364490" y="608330"/>
                    <a:pt x="375920" y="581660"/>
                  </a:cubicBezTo>
                  <a:cubicBezTo>
                    <a:pt x="384810" y="561340"/>
                    <a:pt x="394970" y="544830"/>
                    <a:pt x="408940" y="534670"/>
                  </a:cubicBezTo>
                  <a:cubicBezTo>
                    <a:pt x="424180" y="524510"/>
                    <a:pt x="447040" y="518160"/>
                    <a:pt x="464820" y="521970"/>
                  </a:cubicBezTo>
                  <a:cubicBezTo>
                    <a:pt x="486410" y="525780"/>
                    <a:pt x="511810" y="541020"/>
                    <a:pt x="527050" y="565150"/>
                  </a:cubicBezTo>
                  <a:cubicBezTo>
                    <a:pt x="549910" y="604520"/>
                    <a:pt x="547370" y="758190"/>
                    <a:pt x="554990" y="756920"/>
                  </a:cubicBezTo>
                  <a:cubicBezTo>
                    <a:pt x="560070" y="756920"/>
                    <a:pt x="556260" y="668020"/>
                    <a:pt x="567690" y="633730"/>
                  </a:cubicBezTo>
                  <a:cubicBezTo>
                    <a:pt x="576580" y="605790"/>
                    <a:pt x="588010" y="588010"/>
                    <a:pt x="609600" y="565150"/>
                  </a:cubicBezTo>
                  <a:cubicBezTo>
                    <a:pt x="642620" y="533400"/>
                    <a:pt x="715010" y="469900"/>
                    <a:pt x="756920" y="474980"/>
                  </a:cubicBezTo>
                  <a:cubicBezTo>
                    <a:pt x="795020" y="480060"/>
                    <a:pt x="831850" y="529590"/>
                    <a:pt x="852170" y="571500"/>
                  </a:cubicBezTo>
                  <a:cubicBezTo>
                    <a:pt x="876300" y="619760"/>
                    <a:pt x="868680" y="722630"/>
                    <a:pt x="881380" y="754380"/>
                  </a:cubicBezTo>
                  <a:cubicBezTo>
                    <a:pt x="886460" y="765810"/>
                    <a:pt x="896620" y="768350"/>
                    <a:pt x="897890" y="778510"/>
                  </a:cubicBezTo>
                  <a:cubicBezTo>
                    <a:pt x="900430" y="792480"/>
                    <a:pt x="892810" y="819150"/>
                    <a:pt x="881380" y="833120"/>
                  </a:cubicBezTo>
                  <a:cubicBezTo>
                    <a:pt x="866140" y="849630"/>
                    <a:pt x="834390" y="866140"/>
                    <a:pt x="811530" y="864870"/>
                  </a:cubicBezTo>
                  <a:cubicBezTo>
                    <a:pt x="788670" y="863600"/>
                    <a:pt x="760730" y="849630"/>
                    <a:pt x="745490" y="826770"/>
                  </a:cubicBezTo>
                  <a:cubicBezTo>
                    <a:pt x="722630" y="789940"/>
                    <a:pt x="735330" y="688340"/>
                    <a:pt x="723900" y="640080"/>
                  </a:cubicBezTo>
                  <a:cubicBezTo>
                    <a:pt x="716280" y="607060"/>
                    <a:pt x="712470" y="565150"/>
                    <a:pt x="694690" y="561340"/>
                  </a:cubicBezTo>
                  <a:cubicBezTo>
                    <a:pt x="671830" y="554990"/>
                    <a:pt x="612140" y="646430"/>
                    <a:pt x="582930" y="659130"/>
                  </a:cubicBezTo>
                  <a:cubicBezTo>
                    <a:pt x="568960" y="664210"/>
                    <a:pt x="558800" y="664210"/>
                    <a:pt x="544830" y="660400"/>
                  </a:cubicBezTo>
                  <a:cubicBezTo>
                    <a:pt x="529590" y="656590"/>
                    <a:pt x="508000" y="643890"/>
                    <a:pt x="496570" y="629920"/>
                  </a:cubicBezTo>
                  <a:cubicBezTo>
                    <a:pt x="486410" y="615950"/>
                    <a:pt x="480060" y="593090"/>
                    <a:pt x="481330" y="575310"/>
                  </a:cubicBezTo>
                  <a:cubicBezTo>
                    <a:pt x="482600" y="557530"/>
                    <a:pt x="504190" y="523240"/>
                    <a:pt x="505460" y="524510"/>
                  </a:cubicBezTo>
                  <a:cubicBezTo>
                    <a:pt x="506730" y="524510"/>
                    <a:pt x="487680" y="604520"/>
                    <a:pt x="480060" y="604520"/>
                  </a:cubicBezTo>
                  <a:cubicBezTo>
                    <a:pt x="469900" y="603250"/>
                    <a:pt x="450850" y="455930"/>
                    <a:pt x="461010" y="415290"/>
                  </a:cubicBezTo>
                  <a:cubicBezTo>
                    <a:pt x="466090" y="392430"/>
                    <a:pt x="478790" y="377190"/>
                    <a:pt x="491490" y="365760"/>
                  </a:cubicBezTo>
                  <a:cubicBezTo>
                    <a:pt x="501650" y="356870"/>
                    <a:pt x="513080" y="351790"/>
                    <a:pt x="527050" y="350520"/>
                  </a:cubicBezTo>
                  <a:cubicBezTo>
                    <a:pt x="543560" y="349250"/>
                    <a:pt x="567690" y="350520"/>
                    <a:pt x="582930" y="361950"/>
                  </a:cubicBezTo>
                  <a:cubicBezTo>
                    <a:pt x="600710" y="374650"/>
                    <a:pt x="614680" y="400050"/>
                    <a:pt x="621030" y="426720"/>
                  </a:cubicBezTo>
                  <a:cubicBezTo>
                    <a:pt x="629920" y="459740"/>
                    <a:pt x="636270" y="516890"/>
                    <a:pt x="619760" y="548640"/>
                  </a:cubicBezTo>
                  <a:cubicBezTo>
                    <a:pt x="604520" y="579120"/>
                    <a:pt x="533400" y="614680"/>
                    <a:pt x="532130" y="614680"/>
                  </a:cubicBezTo>
                  <a:cubicBezTo>
                    <a:pt x="532130" y="613410"/>
                    <a:pt x="588010" y="572770"/>
                    <a:pt x="610870" y="546100"/>
                  </a:cubicBezTo>
                  <a:cubicBezTo>
                    <a:pt x="636270" y="518160"/>
                    <a:pt x="647700" y="473710"/>
                    <a:pt x="678180" y="449580"/>
                  </a:cubicBezTo>
                  <a:cubicBezTo>
                    <a:pt x="713740" y="424180"/>
                    <a:pt x="777240" y="392430"/>
                    <a:pt x="817880" y="405130"/>
                  </a:cubicBezTo>
                  <a:cubicBezTo>
                    <a:pt x="862330" y="417830"/>
                    <a:pt x="892810" y="490220"/>
                    <a:pt x="929640" y="543560"/>
                  </a:cubicBezTo>
                  <a:cubicBezTo>
                    <a:pt x="975360" y="608330"/>
                    <a:pt x="1079500" y="730250"/>
                    <a:pt x="1066800" y="768350"/>
                  </a:cubicBezTo>
                  <a:cubicBezTo>
                    <a:pt x="1060450" y="788670"/>
                    <a:pt x="1013460" y="807720"/>
                    <a:pt x="995680" y="797560"/>
                  </a:cubicBezTo>
                  <a:cubicBezTo>
                    <a:pt x="966470" y="782320"/>
                    <a:pt x="961390" y="675640"/>
                    <a:pt x="955040" y="600710"/>
                  </a:cubicBezTo>
                  <a:cubicBezTo>
                    <a:pt x="947420" y="501650"/>
                    <a:pt x="957580" y="337820"/>
                    <a:pt x="970280" y="255270"/>
                  </a:cubicBezTo>
                  <a:cubicBezTo>
                    <a:pt x="977900" y="207010"/>
                    <a:pt x="981710" y="167640"/>
                    <a:pt x="1000760" y="142240"/>
                  </a:cubicBezTo>
                  <a:cubicBezTo>
                    <a:pt x="1014730" y="121920"/>
                    <a:pt x="1037590" y="106680"/>
                    <a:pt x="1055370" y="102870"/>
                  </a:cubicBezTo>
                  <a:cubicBezTo>
                    <a:pt x="1071880" y="100330"/>
                    <a:pt x="1092200" y="106680"/>
                    <a:pt x="1106170" y="115570"/>
                  </a:cubicBezTo>
                  <a:cubicBezTo>
                    <a:pt x="1118870" y="124460"/>
                    <a:pt x="1129030" y="135890"/>
                    <a:pt x="1135380" y="157480"/>
                  </a:cubicBezTo>
                  <a:cubicBezTo>
                    <a:pt x="1151890" y="208280"/>
                    <a:pt x="1170940" y="379730"/>
                    <a:pt x="1140460" y="439420"/>
                  </a:cubicBezTo>
                  <a:cubicBezTo>
                    <a:pt x="1120140" y="480060"/>
                    <a:pt x="1049020" y="521970"/>
                    <a:pt x="1035050" y="514350"/>
                  </a:cubicBezTo>
                  <a:cubicBezTo>
                    <a:pt x="1024890" y="508000"/>
                    <a:pt x="1032510" y="459740"/>
                    <a:pt x="1040130" y="439420"/>
                  </a:cubicBezTo>
                  <a:cubicBezTo>
                    <a:pt x="1047750" y="422910"/>
                    <a:pt x="1059180" y="406400"/>
                    <a:pt x="1074420" y="398780"/>
                  </a:cubicBezTo>
                  <a:cubicBezTo>
                    <a:pt x="1090930" y="391160"/>
                    <a:pt x="1123950" y="389890"/>
                    <a:pt x="1143000" y="396240"/>
                  </a:cubicBezTo>
                  <a:cubicBezTo>
                    <a:pt x="1158240" y="403860"/>
                    <a:pt x="1169670" y="416560"/>
                    <a:pt x="1178560" y="434340"/>
                  </a:cubicBezTo>
                  <a:cubicBezTo>
                    <a:pt x="1192530" y="463550"/>
                    <a:pt x="1197610" y="513080"/>
                    <a:pt x="1202690" y="558800"/>
                  </a:cubicBezTo>
                  <a:cubicBezTo>
                    <a:pt x="1207770" y="612140"/>
                    <a:pt x="1196340" y="704850"/>
                    <a:pt x="1205230" y="736600"/>
                  </a:cubicBezTo>
                  <a:cubicBezTo>
                    <a:pt x="1209040" y="749300"/>
                    <a:pt x="1219200" y="751840"/>
                    <a:pt x="1220470" y="760730"/>
                  </a:cubicBezTo>
                  <a:cubicBezTo>
                    <a:pt x="1221740" y="774700"/>
                    <a:pt x="1210310" y="800100"/>
                    <a:pt x="1201420" y="812800"/>
                  </a:cubicBezTo>
                  <a:cubicBezTo>
                    <a:pt x="1193800" y="822960"/>
                    <a:pt x="1183640" y="829310"/>
                    <a:pt x="1170940" y="833120"/>
                  </a:cubicBezTo>
                  <a:cubicBezTo>
                    <a:pt x="1155700" y="838200"/>
                    <a:pt x="1131570" y="838200"/>
                    <a:pt x="1116330" y="834390"/>
                  </a:cubicBezTo>
                  <a:cubicBezTo>
                    <a:pt x="1104900" y="830580"/>
                    <a:pt x="1094740" y="822960"/>
                    <a:pt x="1085850" y="814070"/>
                  </a:cubicBezTo>
                  <a:cubicBezTo>
                    <a:pt x="1076960" y="801370"/>
                    <a:pt x="1070610" y="787400"/>
                    <a:pt x="1066800" y="763270"/>
                  </a:cubicBezTo>
                  <a:cubicBezTo>
                    <a:pt x="1055370" y="699770"/>
                    <a:pt x="1051560" y="477520"/>
                    <a:pt x="1076960" y="414020"/>
                  </a:cubicBezTo>
                  <a:cubicBezTo>
                    <a:pt x="1088390" y="386080"/>
                    <a:pt x="1106170" y="369570"/>
                    <a:pt x="1125220" y="361950"/>
                  </a:cubicBezTo>
                  <a:cubicBezTo>
                    <a:pt x="1141730" y="354330"/>
                    <a:pt x="1163320" y="355600"/>
                    <a:pt x="1179830" y="361950"/>
                  </a:cubicBezTo>
                  <a:cubicBezTo>
                    <a:pt x="1195070" y="368300"/>
                    <a:pt x="1209040" y="377190"/>
                    <a:pt x="1220470" y="398780"/>
                  </a:cubicBezTo>
                  <a:cubicBezTo>
                    <a:pt x="1244600" y="444500"/>
                    <a:pt x="1271270" y="617220"/>
                    <a:pt x="1259840" y="669290"/>
                  </a:cubicBezTo>
                  <a:cubicBezTo>
                    <a:pt x="1254760" y="692150"/>
                    <a:pt x="1242060" y="704850"/>
                    <a:pt x="1229360" y="715010"/>
                  </a:cubicBezTo>
                  <a:cubicBezTo>
                    <a:pt x="1219200" y="723900"/>
                    <a:pt x="1207770" y="728980"/>
                    <a:pt x="1195070" y="728980"/>
                  </a:cubicBezTo>
                  <a:cubicBezTo>
                    <a:pt x="1179830" y="731520"/>
                    <a:pt x="1155700" y="727710"/>
                    <a:pt x="1141730" y="717550"/>
                  </a:cubicBezTo>
                  <a:cubicBezTo>
                    <a:pt x="1126490" y="708660"/>
                    <a:pt x="1116330" y="697230"/>
                    <a:pt x="1108710" y="673100"/>
                  </a:cubicBezTo>
                  <a:cubicBezTo>
                    <a:pt x="1090930" y="617220"/>
                    <a:pt x="1122680" y="429260"/>
                    <a:pt x="1113790" y="349250"/>
                  </a:cubicBezTo>
                  <a:cubicBezTo>
                    <a:pt x="1108710" y="302260"/>
                    <a:pt x="1076960" y="265430"/>
                    <a:pt x="1087120" y="237490"/>
                  </a:cubicBezTo>
                  <a:cubicBezTo>
                    <a:pt x="1097280" y="212090"/>
                    <a:pt x="1155700" y="180340"/>
                    <a:pt x="1160780" y="184150"/>
                  </a:cubicBezTo>
                  <a:cubicBezTo>
                    <a:pt x="1164590" y="187960"/>
                    <a:pt x="1148080" y="223520"/>
                    <a:pt x="1135380" y="236220"/>
                  </a:cubicBezTo>
                  <a:cubicBezTo>
                    <a:pt x="1122680" y="247650"/>
                    <a:pt x="1101090" y="259080"/>
                    <a:pt x="1082040" y="257810"/>
                  </a:cubicBezTo>
                  <a:cubicBezTo>
                    <a:pt x="1060450" y="257810"/>
                    <a:pt x="1028700" y="241300"/>
                    <a:pt x="1014730" y="226060"/>
                  </a:cubicBezTo>
                  <a:cubicBezTo>
                    <a:pt x="1002030" y="210820"/>
                    <a:pt x="1003300" y="170180"/>
                    <a:pt x="998220" y="170180"/>
                  </a:cubicBezTo>
                  <a:cubicBezTo>
                    <a:pt x="993140" y="170180"/>
                    <a:pt x="999490" y="240030"/>
                    <a:pt x="985520" y="278130"/>
                  </a:cubicBezTo>
                  <a:cubicBezTo>
                    <a:pt x="967740" y="330200"/>
                    <a:pt x="925830" y="416560"/>
                    <a:pt x="881380" y="443230"/>
                  </a:cubicBezTo>
                  <a:cubicBezTo>
                    <a:pt x="844550" y="463550"/>
                    <a:pt x="786130" y="467360"/>
                    <a:pt x="749300" y="448310"/>
                  </a:cubicBezTo>
                  <a:cubicBezTo>
                    <a:pt x="704850" y="425450"/>
                    <a:pt x="641350" y="297180"/>
                    <a:pt x="650240" y="288290"/>
                  </a:cubicBezTo>
                  <a:cubicBezTo>
                    <a:pt x="655320" y="283210"/>
                    <a:pt x="715010" y="314960"/>
                    <a:pt x="716280" y="328930"/>
                  </a:cubicBezTo>
                  <a:cubicBezTo>
                    <a:pt x="717550" y="340360"/>
                    <a:pt x="690880" y="360680"/>
                    <a:pt x="673100" y="367030"/>
                  </a:cubicBezTo>
                  <a:cubicBezTo>
                    <a:pt x="656590" y="373380"/>
                    <a:pt x="632460" y="373380"/>
                    <a:pt x="615950" y="367030"/>
                  </a:cubicBezTo>
                  <a:cubicBezTo>
                    <a:pt x="599440" y="359410"/>
                    <a:pt x="581660" y="341630"/>
                    <a:pt x="572770" y="327660"/>
                  </a:cubicBezTo>
                  <a:cubicBezTo>
                    <a:pt x="566420" y="316230"/>
                    <a:pt x="563880" y="302260"/>
                    <a:pt x="563880" y="289560"/>
                  </a:cubicBezTo>
                  <a:cubicBezTo>
                    <a:pt x="563880" y="278130"/>
                    <a:pt x="572770" y="267970"/>
                    <a:pt x="572770" y="252730"/>
                  </a:cubicBezTo>
                  <a:cubicBezTo>
                    <a:pt x="574040" y="226060"/>
                    <a:pt x="556260" y="180340"/>
                    <a:pt x="558800" y="146050"/>
                  </a:cubicBezTo>
                  <a:cubicBezTo>
                    <a:pt x="562610" y="113030"/>
                    <a:pt x="567690" y="71120"/>
                    <a:pt x="590550" y="49530"/>
                  </a:cubicBezTo>
                  <a:cubicBezTo>
                    <a:pt x="615950" y="25400"/>
                    <a:pt x="675640" y="13970"/>
                    <a:pt x="715010" y="16510"/>
                  </a:cubicBezTo>
                  <a:cubicBezTo>
                    <a:pt x="750570" y="19050"/>
                    <a:pt x="786130" y="38100"/>
                    <a:pt x="816610" y="60960"/>
                  </a:cubicBezTo>
                  <a:cubicBezTo>
                    <a:pt x="849630" y="87630"/>
                    <a:pt x="880110" y="128270"/>
                    <a:pt x="901700" y="175260"/>
                  </a:cubicBezTo>
                  <a:cubicBezTo>
                    <a:pt x="929640" y="236220"/>
                    <a:pt x="957580" y="353060"/>
                    <a:pt x="949960" y="400050"/>
                  </a:cubicBezTo>
                  <a:cubicBezTo>
                    <a:pt x="946150" y="425450"/>
                    <a:pt x="932180" y="441960"/>
                    <a:pt x="919480" y="453390"/>
                  </a:cubicBezTo>
                  <a:cubicBezTo>
                    <a:pt x="909320" y="463550"/>
                    <a:pt x="897890" y="468630"/>
                    <a:pt x="882650" y="471170"/>
                  </a:cubicBezTo>
                  <a:cubicBezTo>
                    <a:pt x="866140" y="473710"/>
                    <a:pt x="839470" y="471170"/>
                    <a:pt x="822960" y="462280"/>
                  </a:cubicBezTo>
                  <a:cubicBezTo>
                    <a:pt x="806450" y="453390"/>
                    <a:pt x="792480" y="439420"/>
                    <a:pt x="784860" y="415290"/>
                  </a:cubicBezTo>
                  <a:cubicBezTo>
                    <a:pt x="767080" y="367030"/>
                    <a:pt x="750570" y="207010"/>
                    <a:pt x="783590" y="170180"/>
                  </a:cubicBezTo>
                  <a:cubicBezTo>
                    <a:pt x="803910" y="146050"/>
                    <a:pt x="869950" y="151130"/>
                    <a:pt x="891540" y="157480"/>
                  </a:cubicBezTo>
                  <a:cubicBezTo>
                    <a:pt x="901700" y="161290"/>
                    <a:pt x="909320" y="168910"/>
                    <a:pt x="910590" y="176530"/>
                  </a:cubicBezTo>
                  <a:cubicBezTo>
                    <a:pt x="913130" y="186690"/>
                    <a:pt x="902970" y="204470"/>
                    <a:pt x="896620" y="214630"/>
                  </a:cubicBezTo>
                  <a:cubicBezTo>
                    <a:pt x="889000" y="226060"/>
                    <a:pt x="877570" y="234950"/>
                    <a:pt x="866140" y="241300"/>
                  </a:cubicBezTo>
                  <a:cubicBezTo>
                    <a:pt x="853440" y="247650"/>
                    <a:pt x="839470" y="251460"/>
                    <a:pt x="826770" y="251460"/>
                  </a:cubicBezTo>
                  <a:cubicBezTo>
                    <a:pt x="812800" y="251460"/>
                    <a:pt x="798830" y="248920"/>
                    <a:pt x="786130" y="241300"/>
                  </a:cubicBezTo>
                  <a:cubicBezTo>
                    <a:pt x="772160" y="232410"/>
                    <a:pt x="756920" y="217170"/>
                    <a:pt x="746760" y="196850"/>
                  </a:cubicBezTo>
                  <a:cubicBezTo>
                    <a:pt x="732790" y="165100"/>
                    <a:pt x="718820" y="99060"/>
                    <a:pt x="726440" y="67310"/>
                  </a:cubicBezTo>
                  <a:cubicBezTo>
                    <a:pt x="731520" y="45720"/>
                    <a:pt x="746760" y="27940"/>
                    <a:pt x="759460" y="17780"/>
                  </a:cubicBezTo>
                  <a:cubicBezTo>
                    <a:pt x="770890" y="8890"/>
                    <a:pt x="784860" y="3810"/>
                    <a:pt x="797560" y="2540"/>
                  </a:cubicBezTo>
                  <a:cubicBezTo>
                    <a:pt x="810260" y="1270"/>
                    <a:pt x="825500" y="2540"/>
                    <a:pt x="838200" y="6350"/>
                  </a:cubicBezTo>
                  <a:cubicBezTo>
                    <a:pt x="850900" y="11430"/>
                    <a:pt x="862330" y="20320"/>
                    <a:pt x="871220" y="29210"/>
                  </a:cubicBezTo>
                  <a:cubicBezTo>
                    <a:pt x="880110" y="39370"/>
                    <a:pt x="889000" y="46990"/>
                    <a:pt x="890270" y="64770"/>
                  </a:cubicBezTo>
                  <a:cubicBezTo>
                    <a:pt x="894080" y="111760"/>
                    <a:pt x="826770" y="279400"/>
                    <a:pt x="801370" y="321310"/>
                  </a:cubicBezTo>
                  <a:cubicBezTo>
                    <a:pt x="791210" y="337820"/>
                    <a:pt x="783590" y="344170"/>
                    <a:pt x="772160" y="350520"/>
                  </a:cubicBezTo>
                  <a:cubicBezTo>
                    <a:pt x="760730" y="356870"/>
                    <a:pt x="746760" y="361950"/>
                    <a:pt x="734060" y="363220"/>
                  </a:cubicBezTo>
                  <a:cubicBezTo>
                    <a:pt x="720090" y="363220"/>
                    <a:pt x="706120" y="360680"/>
                    <a:pt x="693420" y="355600"/>
                  </a:cubicBezTo>
                  <a:cubicBezTo>
                    <a:pt x="681990" y="350520"/>
                    <a:pt x="669290" y="340360"/>
                    <a:pt x="661670" y="330200"/>
                  </a:cubicBezTo>
                  <a:cubicBezTo>
                    <a:pt x="652780" y="320040"/>
                    <a:pt x="647700" y="306070"/>
                    <a:pt x="645160" y="293370"/>
                  </a:cubicBezTo>
                  <a:cubicBezTo>
                    <a:pt x="642620" y="280670"/>
                    <a:pt x="638810" y="265430"/>
                    <a:pt x="646430" y="252730"/>
                  </a:cubicBezTo>
                  <a:cubicBezTo>
                    <a:pt x="661670" y="231140"/>
                    <a:pt x="730250" y="198120"/>
                    <a:pt x="764540" y="198120"/>
                  </a:cubicBezTo>
                  <a:cubicBezTo>
                    <a:pt x="792480" y="198120"/>
                    <a:pt x="814070" y="233680"/>
                    <a:pt x="840740" y="233680"/>
                  </a:cubicBezTo>
                  <a:cubicBezTo>
                    <a:pt x="868680" y="234950"/>
                    <a:pt x="895350" y="201930"/>
                    <a:pt x="928370" y="199390"/>
                  </a:cubicBezTo>
                  <a:cubicBezTo>
                    <a:pt x="967740" y="195580"/>
                    <a:pt x="1028700" y="207010"/>
                    <a:pt x="1062990" y="226060"/>
                  </a:cubicBezTo>
                  <a:cubicBezTo>
                    <a:pt x="1092200" y="243840"/>
                    <a:pt x="1113790" y="273050"/>
                    <a:pt x="1125220" y="300990"/>
                  </a:cubicBezTo>
                  <a:cubicBezTo>
                    <a:pt x="1136650" y="325120"/>
                    <a:pt x="1135380" y="349250"/>
                    <a:pt x="1136650" y="381000"/>
                  </a:cubicBezTo>
                  <a:cubicBezTo>
                    <a:pt x="1139190" y="426720"/>
                    <a:pt x="1146810" y="509270"/>
                    <a:pt x="1129030" y="549910"/>
                  </a:cubicBezTo>
                  <a:cubicBezTo>
                    <a:pt x="1116330" y="579120"/>
                    <a:pt x="1093470" y="603250"/>
                    <a:pt x="1068070" y="614680"/>
                  </a:cubicBezTo>
                  <a:cubicBezTo>
                    <a:pt x="1042670" y="626110"/>
                    <a:pt x="1012190" y="628650"/>
                    <a:pt x="979170" y="619760"/>
                  </a:cubicBezTo>
                  <a:cubicBezTo>
                    <a:pt x="925830" y="604520"/>
                    <a:pt x="840740" y="532130"/>
                    <a:pt x="793750" y="494030"/>
                  </a:cubicBezTo>
                  <a:cubicBezTo>
                    <a:pt x="762000" y="469900"/>
                    <a:pt x="746760" y="443230"/>
                    <a:pt x="718820" y="426720"/>
                  </a:cubicBezTo>
                  <a:cubicBezTo>
                    <a:pt x="690880" y="410210"/>
                    <a:pt x="654050" y="397510"/>
                    <a:pt x="626110" y="394970"/>
                  </a:cubicBezTo>
                  <a:cubicBezTo>
                    <a:pt x="603250" y="392430"/>
                    <a:pt x="580390" y="397510"/>
                    <a:pt x="561340" y="403860"/>
                  </a:cubicBezTo>
                  <a:cubicBezTo>
                    <a:pt x="543560" y="410210"/>
                    <a:pt x="532130" y="429260"/>
                    <a:pt x="513080" y="430530"/>
                  </a:cubicBezTo>
                  <a:cubicBezTo>
                    <a:pt x="491490" y="431800"/>
                    <a:pt x="453390" y="422910"/>
                    <a:pt x="436880" y="405130"/>
                  </a:cubicBezTo>
                  <a:cubicBezTo>
                    <a:pt x="420370" y="388620"/>
                    <a:pt x="412750" y="350520"/>
                    <a:pt x="415290" y="328930"/>
                  </a:cubicBezTo>
                  <a:cubicBezTo>
                    <a:pt x="417830" y="309880"/>
                    <a:pt x="429260" y="292100"/>
                    <a:pt x="443230" y="281940"/>
                  </a:cubicBezTo>
                  <a:cubicBezTo>
                    <a:pt x="455930" y="270510"/>
                    <a:pt x="474980" y="260350"/>
                    <a:pt x="494030" y="260350"/>
                  </a:cubicBezTo>
                  <a:cubicBezTo>
                    <a:pt x="515620" y="261620"/>
                    <a:pt x="551180" y="276860"/>
                    <a:pt x="566420" y="293370"/>
                  </a:cubicBezTo>
                  <a:cubicBezTo>
                    <a:pt x="579120" y="307340"/>
                    <a:pt x="584200" y="327660"/>
                    <a:pt x="584200" y="345440"/>
                  </a:cubicBezTo>
                  <a:cubicBezTo>
                    <a:pt x="584200" y="361950"/>
                    <a:pt x="577850" y="383540"/>
                    <a:pt x="567690" y="397510"/>
                  </a:cubicBezTo>
                  <a:cubicBezTo>
                    <a:pt x="557530" y="411480"/>
                    <a:pt x="539750" y="422910"/>
                    <a:pt x="521970" y="427990"/>
                  </a:cubicBezTo>
                  <a:cubicBezTo>
                    <a:pt x="505460" y="433070"/>
                    <a:pt x="483870" y="431800"/>
                    <a:pt x="467360" y="425450"/>
                  </a:cubicBezTo>
                  <a:cubicBezTo>
                    <a:pt x="452120" y="419100"/>
                    <a:pt x="435610" y="405130"/>
                    <a:pt x="425450" y="391160"/>
                  </a:cubicBezTo>
                  <a:cubicBezTo>
                    <a:pt x="416560" y="375920"/>
                    <a:pt x="411480" y="354330"/>
                    <a:pt x="414020" y="337820"/>
                  </a:cubicBezTo>
                  <a:cubicBezTo>
                    <a:pt x="415290" y="320040"/>
                    <a:pt x="420370" y="302260"/>
                    <a:pt x="435610" y="288290"/>
                  </a:cubicBezTo>
                  <a:cubicBezTo>
                    <a:pt x="463550" y="260350"/>
                    <a:pt x="546100" y="228600"/>
                    <a:pt x="598170" y="222250"/>
                  </a:cubicBezTo>
                  <a:cubicBezTo>
                    <a:pt x="641350" y="217170"/>
                    <a:pt x="687070" y="228600"/>
                    <a:pt x="723900" y="238760"/>
                  </a:cubicBezTo>
                  <a:cubicBezTo>
                    <a:pt x="753110" y="247650"/>
                    <a:pt x="772160" y="257810"/>
                    <a:pt x="800100" y="275590"/>
                  </a:cubicBezTo>
                  <a:cubicBezTo>
                    <a:pt x="840740" y="302260"/>
                    <a:pt x="909320" y="353060"/>
                    <a:pt x="935990" y="391160"/>
                  </a:cubicBezTo>
                  <a:cubicBezTo>
                    <a:pt x="953770" y="417830"/>
                    <a:pt x="963930" y="468630"/>
                    <a:pt x="962660" y="469900"/>
                  </a:cubicBezTo>
                  <a:cubicBezTo>
                    <a:pt x="960120" y="471170"/>
                    <a:pt x="942340" y="393700"/>
                    <a:pt x="919480" y="382270"/>
                  </a:cubicBezTo>
                  <a:cubicBezTo>
                    <a:pt x="894080" y="370840"/>
                    <a:pt x="844550" y="410210"/>
                    <a:pt x="812800" y="406400"/>
                  </a:cubicBezTo>
                  <a:cubicBezTo>
                    <a:pt x="783590" y="402590"/>
                    <a:pt x="735330" y="382270"/>
                    <a:pt x="732790" y="365760"/>
                  </a:cubicBezTo>
                  <a:cubicBezTo>
                    <a:pt x="731520" y="347980"/>
                    <a:pt x="806450" y="300990"/>
                    <a:pt x="808990" y="303530"/>
                  </a:cubicBezTo>
                  <a:cubicBezTo>
                    <a:pt x="811530" y="304800"/>
                    <a:pt x="786130" y="340360"/>
                    <a:pt x="772160" y="350520"/>
                  </a:cubicBezTo>
                  <a:cubicBezTo>
                    <a:pt x="760730" y="358140"/>
                    <a:pt x="748030" y="363220"/>
                    <a:pt x="734060" y="363220"/>
                  </a:cubicBezTo>
                  <a:cubicBezTo>
                    <a:pt x="716280" y="363220"/>
                    <a:pt x="690880" y="356870"/>
                    <a:pt x="675640" y="345440"/>
                  </a:cubicBezTo>
                  <a:cubicBezTo>
                    <a:pt x="661670" y="334010"/>
                    <a:pt x="647700" y="313690"/>
                    <a:pt x="645160" y="293370"/>
                  </a:cubicBezTo>
                  <a:cubicBezTo>
                    <a:pt x="640080" y="267970"/>
                    <a:pt x="654050" y="229870"/>
                    <a:pt x="666750" y="199390"/>
                  </a:cubicBezTo>
                  <a:cubicBezTo>
                    <a:pt x="680720" y="167640"/>
                    <a:pt x="718820" y="133350"/>
                    <a:pt x="726440" y="107950"/>
                  </a:cubicBezTo>
                  <a:cubicBezTo>
                    <a:pt x="731520" y="92710"/>
                    <a:pt x="722630" y="80010"/>
                    <a:pt x="726440" y="67310"/>
                  </a:cubicBezTo>
                  <a:cubicBezTo>
                    <a:pt x="728980" y="54610"/>
                    <a:pt x="735330" y="40640"/>
                    <a:pt x="744220" y="30480"/>
                  </a:cubicBezTo>
                  <a:cubicBezTo>
                    <a:pt x="756920" y="19050"/>
                    <a:pt x="781050" y="6350"/>
                    <a:pt x="797560" y="2540"/>
                  </a:cubicBezTo>
                  <a:cubicBezTo>
                    <a:pt x="811530" y="0"/>
                    <a:pt x="825500" y="2540"/>
                    <a:pt x="838200" y="6350"/>
                  </a:cubicBezTo>
                  <a:cubicBezTo>
                    <a:pt x="849630" y="11430"/>
                    <a:pt x="862330" y="19050"/>
                    <a:pt x="871220" y="29210"/>
                  </a:cubicBezTo>
                  <a:cubicBezTo>
                    <a:pt x="881380" y="40640"/>
                    <a:pt x="889000" y="53340"/>
                    <a:pt x="895350" y="72390"/>
                  </a:cubicBezTo>
                  <a:cubicBezTo>
                    <a:pt x="904240" y="99060"/>
                    <a:pt x="913130" y="151130"/>
                    <a:pt x="910590" y="176530"/>
                  </a:cubicBezTo>
                  <a:cubicBezTo>
                    <a:pt x="909320" y="193040"/>
                    <a:pt x="902970" y="204470"/>
                    <a:pt x="896620" y="214630"/>
                  </a:cubicBezTo>
                  <a:cubicBezTo>
                    <a:pt x="889000" y="226060"/>
                    <a:pt x="878840" y="236220"/>
                    <a:pt x="866140" y="241300"/>
                  </a:cubicBezTo>
                  <a:cubicBezTo>
                    <a:pt x="849630" y="248920"/>
                    <a:pt x="822960" y="251460"/>
                    <a:pt x="806450" y="248920"/>
                  </a:cubicBezTo>
                  <a:cubicBezTo>
                    <a:pt x="792480" y="246380"/>
                    <a:pt x="779780" y="240030"/>
                    <a:pt x="769620" y="229870"/>
                  </a:cubicBezTo>
                  <a:cubicBezTo>
                    <a:pt x="758190" y="217170"/>
                    <a:pt x="744220" y="196850"/>
                    <a:pt x="741680" y="176530"/>
                  </a:cubicBezTo>
                  <a:cubicBezTo>
                    <a:pt x="739140" y="149860"/>
                    <a:pt x="751840" y="104140"/>
                    <a:pt x="770890" y="82550"/>
                  </a:cubicBezTo>
                  <a:cubicBezTo>
                    <a:pt x="787400" y="62230"/>
                    <a:pt x="821690" y="41910"/>
                    <a:pt x="847090" y="48260"/>
                  </a:cubicBezTo>
                  <a:cubicBezTo>
                    <a:pt x="881380" y="55880"/>
                    <a:pt x="930910" y="114300"/>
                    <a:pt x="949960" y="165100"/>
                  </a:cubicBezTo>
                  <a:cubicBezTo>
                    <a:pt x="972820" y="226060"/>
                    <a:pt x="962660" y="350520"/>
                    <a:pt x="949960" y="400050"/>
                  </a:cubicBezTo>
                  <a:cubicBezTo>
                    <a:pt x="943610" y="425450"/>
                    <a:pt x="934720" y="440690"/>
                    <a:pt x="919480" y="453390"/>
                  </a:cubicBezTo>
                  <a:cubicBezTo>
                    <a:pt x="905510" y="466090"/>
                    <a:pt x="880110" y="472440"/>
                    <a:pt x="862330" y="473710"/>
                  </a:cubicBezTo>
                  <a:cubicBezTo>
                    <a:pt x="848360" y="473710"/>
                    <a:pt x="834390" y="468630"/>
                    <a:pt x="822960" y="462280"/>
                  </a:cubicBezTo>
                  <a:cubicBezTo>
                    <a:pt x="811530" y="455930"/>
                    <a:pt x="802640" y="448310"/>
                    <a:pt x="793750" y="434340"/>
                  </a:cubicBezTo>
                  <a:cubicBezTo>
                    <a:pt x="777240" y="406400"/>
                    <a:pt x="762000" y="337820"/>
                    <a:pt x="758190" y="298450"/>
                  </a:cubicBezTo>
                  <a:cubicBezTo>
                    <a:pt x="755650" y="267970"/>
                    <a:pt x="770890" y="243840"/>
                    <a:pt x="764540" y="218440"/>
                  </a:cubicBezTo>
                  <a:cubicBezTo>
                    <a:pt x="759460" y="193040"/>
                    <a:pt x="732790" y="143510"/>
                    <a:pt x="723900" y="146050"/>
                  </a:cubicBezTo>
                  <a:cubicBezTo>
                    <a:pt x="711200" y="148590"/>
                    <a:pt x="730250" y="294640"/>
                    <a:pt x="716280" y="328930"/>
                  </a:cubicBezTo>
                  <a:cubicBezTo>
                    <a:pt x="711200" y="344170"/>
                    <a:pt x="702310" y="350520"/>
                    <a:pt x="690880" y="358140"/>
                  </a:cubicBezTo>
                  <a:cubicBezTo>
                    <a:pt x="676910" y="365760"/>
                    <a:pt x="651510" y="372110"/>
                    <a:pt x="635000" y="370840"/>
                  </a:cubicBezTo>
                  <a:cubicBezTo>
                    <a:pt x="621030" y="370840"/>
                    <a:pt x="608330" y="364490"/>
                    <a:pt x="598170" y="356870"/>
                  </a:cubicBezTo>
                  <a:cubicBezTo>
                    <a:pt x="588010" y="350520"/>
                    <a:pt x="577850" y="340360"/>
                    <a:pt x="572770" y="327660"/>
                  </a:cubicBezTo>
                  <a:cubicBezTo>
                    <a:pt x="566420" y="312420"/>
                    <a:pt x="565150" y="288290"/>
                    <a:pt x="566420" y="270510"/>
                  </a:cubicBezTo>
                  <a:cubicBezTo>
                    <a:pt x="567690" y="256540"/>
                    <a:pt x="567690" y="246380"/>
                    <a:pt x="577850" y="233680"/>
                  </a:cubicBezTo>
                  <a:cubicBezTo>
                    <a:pt x="593090" y="210820"/>
                    <a:pt x="641350" y="168910"/>
                    <a:pt x="675640" y="165100"/>
                  </a:cubicBezTo>
                  <a:cubicBezTo>
                    <a:pt x="707390" y="161290"/>
                    <a:pt x="748030" y="179070"/>
                    <a:pt x="775970" y="204470"/>
                  </a:cubicBezTo>
                  <a:cubicBezTo>
                    <a:pt x="810260" y="236220"/>
                    <a:pt x="862330" y="346710"/>
                    <a:pt x="852170" y="355600"/>
                  </a:cubicBezTo>
                  <a:cubicBezTo>
                    <a:pt x="845820" y="361950"/>
                    <a:pt x="783590" y="334010"/>
                    <a:pt x="778510" y="309880"/>
                  </a:cubicBezTo>
                  <a:cubicBezTo>
                    <a:pt x="769620" y="270510"/>
                    <a:pt x="845820" y="177800"/>
                    <a:pt x="891540" y="127000"/>
                  </a:cubicBezTo>
                  <a:cubicBezTo>
                    <a:pt x="934720" y="77470"/>
                    <a:pt x="995680" y="6350"/>
                    <a:pt x="1041400" y="6350"/>
                  </a:cubicBezTo>
                  <a:cubicBezTo>
                    <a:pt x="1080770" y="6350"/>
                    <a:pt x="1131570" y="60960"/>
                    <a:pt x="1150620" y="95250"/>
                  </a:cubicBezTo>
                  <a:cubicBezTo>
                    <a:pt x="1164590" y="121920"/>
                    <a:pt x="1165860" y="157480"/>
                    <a:pt x="1160780" y="184150"/>
                  </a:cubicBezTo>
                  <a:cubicBezTo>
                    <a:pt x="1154430" y="208280"/>
                    <a:pt x="1137920" y="236220"/>
                    <a:pt x="1120140" y="247650"/>
                  </a:cubicBezTo>
                  <a:cubicBezTo>
                    <a:pt x="1103630" y="257810"/>
                    <a:pt x="1079500" y="259080"/>
                    <a:pt x="1062990" y="256540"/>
                  </a:cubicBezTo>
                  <a:cubicBezTo>
                    <a:pt x="1049020" y="254000"/>
                    <a:pt x="1037590" y="250190"/>
                    <a:pt x="1027430" y="240030"/>
                  </a:cubicBezTo>
                  <a:cubicBezTo>
                    <a:pt x="1014730" y="224790"/>
                    <a:pt x="998220" y="189230"/>
                    <a:pt x="998220" y="170180"/>
                  </a:cubicBezTo>
                  <a:cubicBezTo>
                    <a:pt x="999490" y="154940"/>
                    <a:pt x="1005840" y="144780"/>
                    <a:pt x="1016000" y="132080"/>
                  </a:cubicBezTo>
                  <a:cubicBezTo>
                    <a:pt x="1031240" y="111760"/>
                    <a:pt x="1062990" y="71120"/>
                    <a:pt x="1092200" y="66040"/>
                  </a:cubicBezTo>
                  <a:cubicBezTo>
                    <a:pt x="1121410" y="59690"/>
                    <a:pt x="1165860" y="77470"/>
                    <a:pt x="1191260" y="100330"/>
                  </a:cubicBezTo>
                  <a:cubicBezTo>
                    <a:pt x="1216660" y="123190"/>
                    <a:pt x="1228090" y="166370"/>
                    <a:pt x="1240790" y="204470"/>
                  </a:cubicBezTo>
                  <a:cubicBezTo>
                    <a:pt x="1256030" y="247650"/>
                    <a:pt x="1266190" y="290830"/>
                    <a:pt x="1271270" y="347980"/>
                  </a:cubicBezTo>
                  <a:cubicBezTo>
                    <a:pt x="1278890" y="434340"/>
                    <a:pt x="1272540" y="617220"/>
                    <a:pt x="1259840" y="669290"/>
                  </a:cubicBezTo>
                  <a:cubicBezTo>
                    <a:pt x="1254760" y="687070"/>
                    <a:pt x="1252220" y="693420"/>
                    <a:pt x="1243330" y="702310"/>
                  </a:cubicBezTo>
                  <a:cubicBezTo>
                    <a:pt x="1231900" y="713740"/>
                    <a:pt x="1211580" y="726440"/>
                    <a:pt x="1195070" y="728980"/>
                  </a:cubicBezTo>
                  <a:cubicBezTo>
                    <a:pt x="1178560" y="731520"/>
                    <a:pt x="1154430" y="725170"/>
                    <a:pt x="1141730" y="717550"/>
                  </a:cubicBezTo>
                  <a:cubicBezTo>
                    <a:pt x="1130300" y="711200"/>
                    <a:pt x="1123950" y="706120"/>
                    <a:pt x="1116330" y="690880"/>
                  </a:cubicBezTo>
                  <a:cubicBezTo>
                    <a:pt x="1096010" y="650240"/>
                    <a:pt x="1065530" y="488950"/>
                    <a:pt x="1075690" y="433070"/>
                  </a:cubicBezTo>
                  <a:cubicBezTo>
                    <a:pt x="1079500" y="403860"/>
                    <a:pt x="1090930" y="382270"/>
                    <a:pt x="1108710" y="369570"/>
                  </a:cubicBezTo>
                  <a:cubicBezTo>
                    <a:pt x="1126490" y="358140"/>
                    <a:pt x="1159510" y="354330"/>
                    <a:pt x="1179830" y="361950"/>
                  </a:cubicBezTo>
                  <a:cubicBezTo>
                    <a:pt x="1198880" y="369570"/>
                    <a:pt x="1216660" y="387350"/>
                    <a:pt x="1226820" y="415290"/>
                  </a:cubicBezTo>
                  <a:cubicBezTo>
                    <a:pt x="1249680" y="478790"/>
                    <a:pt x="1231900" y="698500"/>
                    <a:pt x="1220470" y="760730"/>
                  </a:cubicBezTo>
                  <a:cubicBezTo>
                    <a:pt x="1215390" y="786130"/>
                    <a:pt x="1211580" y="800100"/>
                    <a:pt x="1201420" y="812800"/>
                  </a:cubicBezTo>
                  <a:cubicBezTo>
                    <a:pt x="1189990" y="825500"/>
                    <a:pt x="1169670" y="835660"/>
                    <a:pt x="1153160" y="838200"/>
                  </a:cubicBezTo>
                  <a:cubicBezTo>
                    <a:pt x="1136650" y="840740"/>
                    <a:pt x="1113790" y="835660"/>
                    <a:pt x="1099820" y="825500"/>
                  </a:cubicBezTo>
                  <a:cubicBezTo>
                    <a:pt x="1085850" y="816610"/>
                    <a:pt x="1076960" y="805180"/>
                    <a:pt x="1069340" y="781050"/>
                  </a:cubicBezTo>
                  <a:cubicBezTo>
                    <a:pt x="1047750" y="722630"/>
                    <a:pt x="1022350" y="496570"/>
                    <a:pt x="1040130" y="439420"/>
                  </a:cubicBezTo>
                  <a:cubicBezTo>
                    <a:pt x="1047750" y="417830"/>
                    <a:pt x="1059180" y="407670"/>
                    <a:pt x="1074420" y="398780"/>
                  </a:cubicBezTo>
                  <a:cubicBezTo>
                    <a:pt x="1088390" y="391160"/>
                    <a:pt x="1109980" y="387350"/>
                    <a:pt x="1125220" y="391160"/>
                  </a:cubicBezTo>
                  <a:cubicBezTo>
                    <a:pt x="1141730" y="394970"/>
                    <a:pt x="1159510" y="406400"/>
                    <a:pt x="1169670" y="419100"/>
                  </a:cubicBezTo>
                  <a:cubicBezTo>
                    <a:pt x="1179830" y="433070"/>
                    <a:pt x="1183640" y="450850"/>
                    <a:pt x="1183640" y="469900"/>
                  </a:cubicBezTo>
                  <a:cubicBezTo>
                    <a:pt x="1186180" y="491490"/>
                    <a:pt x="1187450" y="525780"/>
                    <a:pt x="1172210" y="543560"/>
                  </a:cubicBezTo>
                  <a:cubicBezTo>
                    <a:pt x="1153160" y="565150"/>
                    <a:pt x="1087120" y="589280"/>
                    <a:pt x="1057910" y="575310"/>
                  </a:cubicBezTo>
                  <a:cubicBezTo>
                    <a:pt x="1026160" y="561340"/>
                    <a:pt x="1010920" y="495300"/>
                    <a:pt x="998220" y="440690"/>
                  </a:cubicBezTo>
                  <a:cubicBezTo>
                    <a:pt x="981710" y="365760"/>
                    <a:pt x="979170" y="209550"/>
                    <a:pt x="994410" y="158750"/>
                  </a:cubicBezTo>
                  <a:cubicBezTo>
                    <a:pt x="1000760" y="135890"/>
                    <a:pt x="1012190" y="124460"/>
                    <a:pt x="1023620" y="115570"/>
                  </a:cubicBezTo>
                  <a:cubicBezTo>
                    <a:pt x="1032510" y="107950"/>
                    <a:pt x="1042670" y="102870"/>
                    <a:pt x="1055370" y="102870"/>
                  </a:cubicBezTo>
                  <a:cubicBezTo>
                    <a:pt x="1073150" y="102870"/>
                    <a:pt x="1106170" y="113030"/>
                    <a:pt x="1118870" y="127000"/>
                  </a:cubicBezTo>
                  <a:cubicBezTo>
                    <a:pt x="1131570" y="138430"/>
                    <a:pt x="1135380" y="153670"/>
                    <a:pt x="1137920" y="175260"/>
                  </a:cubicBezTo>
                  <a:cubicBezTo>
                    <a:pt x="1141730" y="218440"/>
                    <a:pt x="1107440" y="300990"/>
                    <a:pt x="1102360" y="370840"/>
                  </a:cubicBezTo>
                  <a:cubicBezTo>
                    <a:pt x="1096010" y="449580"/>
                    <a:pt x="1099820" y="542290"/>
                    <a:pt x="1106170" y="622300"/>
                  </a:cubicBezTo>
                  <a:cubicBezTo>
                    <a:pt x="1112520" y="694690"/>
                    <a:pt x="1155700" y="781050"/>
                    <a:pt x="1135380" y="830580"/>
                  </a:cubicBezTo>
                  <a:cubicBezTo>
                    <a:pt x="1121410" y="867410"/>
                    <a:pt x="1073150" y="904240"/>
                    <a:pt x="1041400" y="905510"/>
                  </a:cubicBezTo>
                  <a:cubicBezTo>
                    <a:pt x="1009650" y="906780"/>
                    <a:pt x="979170" y="873760"/>
                    <a:pt x="947420" y="839470"/>
                  </a:cubicBezTo>
                  <a:cubicBezTo>
                    <a:pt x="894080" y="784860"/>
                    <a:pt x="817880" y="582930"/>
                    <a:pt x="775970" y="582930"/>
                  </a:cubicBezTo>
                  <a:cubicBezTo>
                    <a:pt x="751840" y="581660"/>
                    <a:pt x="742950" y="638810"/>
                    <a:pt x="718820" y="662940"/>
                  </a:cubicBezTo>
                  <a:cubicBezTo>
                    <a:pt x="690880" y="692150"/>
                    <a:pt x="655320" y="741680"/>
                    <a:pt x="617220" y="742950"/>
                  </a:cubicBezTo>
                  <a:cubicBezTo>
                    <a:pt x="571500" y="745490"/>
                    <a:pt x="491490" y="690880"/>
                    <a:pt x="463550" y="641350"/>
                  </a:cubicBezTo>
                  <a:cubicBezTo>
                    <a:pt x="433070" y="585470"/>
                    <a:pt x="448310" y="462280"/>
                    <a:pt x="461010" y="415290"/>
                  </a:cubicBezTo>
                  <a:cubicBezTo>
                    <a:pt x="467360" y="391160"/>
                    <a:pt x="478790" y="377190"/>
                    <a:pt x="491490" y="365760"/>
                  </a:cubicBezTo>
                  <a:cubicBezTo>
                    <a:pt x="501650" y="356870"/>
                    <a:pt x="513080" y="351790"/>
                    <a:pt x="527050" y="350520"/>
                  </a:cubicBezTo>
                  <a:cubicBezTo>
                    <a:pt x="543560" y="349250"/>
                    <a:pt x="567690" y="351790"/>
                    <a:pt x="582930" y="361950"/>
                  </a:cubicBezTo>
                  <a:cubicBezTo>
                    <a:pt x="598170" y="370840"/>
                    <a:pt x="610870" y="384810"/>
                    <a:pt x="618490" y="407670"/>
                  </a:cubicBezTo>
                  <a:cubicBezTo>
                    <a:pt x="633730" y="453390"/>
                    <a:pt x="640080" y="603250"/>
                    <a:pt x="617220" y="640080"/>
                  </a:cubicBezTo>
                  <a:cubicBezTo>
                    <a:pt x="604520" y="656590"/>
                    <a:pt x="582930" y="661670"/>
                    <a:pt x="563880" y="661670"/>
                  </a:cubicBezTo>
                  <a:cubicBezTo>
                    <a:pt x="543560" y="661670"/>
                    <a:pt x="510540" y="647700"/>
                    <a:pt x="496570" y="629920"/>
                  </a:cubicBezTo>
                  <a:cubicBezTo>
                    <a:pt x="483870" y="612140"/>
                    <a:pt x="477520" y="581660"/>
                    <a:pt x="485140" y="556260"/>
                  </a:cubicBezTo>
                  <a:cubicBezTo>
                    <a:pt x="494030" y="520700"/>
                    <a:pt x="544830" y="472440"/>
                    <a:pt x="576580" y="444500"/>
                  </a:cubicBezTo>
                  <a:cubicBezTo>
                    <a:pt x="601980" y="420370"/>
                    <a:pt x="626110" y="400050"/>
                    <a:pt x="654050" y="391160"/>
                  </a:cubicBezTo>
                  <a:cubicBezTo>
                    <a:pt x="680720" y="383540"/>
                    <a:pt x="712470" y="381000"/>
                    <a:pt x="740410" y="393700"/>
                  </a:cubicBezTo>
                  <a:cubicBezTo>
                    <a:pt x="775970" y="410210"/>
                    <a:pt x="817880" y="467360"/>
                    <a:pt x="842010" y="505460"/>
                  </a:cubicBezTo>
                  <a:cubicBezTo>
                    <a:pt x="861060" y="537210"/>
                    <a:pt x="869950" y="565150"/>
                    <a:pt x="878840" y="603250"/>
                  </a:cubicBezTo>
                  <a:cubicBezTo>
                    <a:pt x="890270" y="652780"/>
                    <a:pt x="901700" y="736600"/>
                    <a:pt x="897890" y="778510"/>
                  </a:cubicBezTo>
                  <a:cubicBezTo>
                    <a:pt x="895350" y="801370"/>
                    <a:pt x="892810" y="819150"/>
                    <a:pt x="881380" y="833120"/>
                  </a:cubicBezTo>
                  <a:cubicBezTo>
                    <a:pt x="866140" y="849630"/>
                    <a:pt x="834390" y="866140"/>
                    <a:pt x="811530" y="864870"/>
                  </a:cubicBezTo>
                  <a:cubicBezTo>
                    <a:pt x="788670" y="863600"/>
                    <a:pt x="760730" y="842010"/>
                    <a:pt x="745490" y="826770"/>
                  </a:cubicBezTo>
                  <a:cubicBezTo>
                    <a:pt x="734060" y="812800"/>
                    <a:pt x="730250" y="798830"/>
                    <a:pt x="725170" y="781050"/>
                  </a:cubicBezTo>
                  <a:cubicBezTo>
                    <a:pt x="717550" y="756920"/>
                    <a:pt x="708660" y="717550"/>
                    <a:pt x="715010" y="688340"/>
                  </a:cubicBezTo>
                  <a:cubicBezTo>
                    <a:pt x="722630" y="659130"/>
                    <a:pt x="764540" y="605790"/>
                    <a:pt x="767080" y="607060"/>
                  </a:cubicBezTo>
                  <a:cubicBezTo>
                    <a:pt x="769620" y="608330"/>
                    <a:pt x="712470" y="730250"/>
                    <a:pt x="687070" y="773430"/>
                  </a:cubicBezTo>
                  <a:cubicBezTo>
                    <a:pt x="669290" y="803910"/>
                    <a:pt x="657860" y="824230"/>
                    <a:pt x="636270" y="844550"/>
                  </a:cubicBezTo>
                  <a:cubicBezTo>
                    <a:pt x="613410" y="866140"/>
                    <a:pt x="581660" y="890270"/>
                    <a:pt x="553720" y="897890"/>
                  </a:cubicBezTo>
                  <a:cubicBezTo>
                    <a:pt x="528320" y="902970"/>
                    <a:pt x="499110" y="899160"/>
                    <a:pt x="476250" y="890270"/>
                  </a:cubicBezTo>
                  <a:cubicBezTo>
                    <a:pt x="452120" y="878840"/>
                    <a:pt x="429260" y="863600"/>
                    <a:pt x="414020" y="834390"/>
                  </a:cubicBezTo>
                  <a:cubicBezTo>
                    <a:pt x="386080" y="783590"/>
                    <a:pt x="364490" y="631190"/>
                    <a:pt x="375920" y="581660"/>
                  </a:cubicBezTo>
                  <a:cubicBezTo>
                    <a:pt x="382270" y="557530"/>
                    <a:pt x="394970" y="544830"/>
                    <a:pt x="408940" y="534670"/>
                  </a:cubicBezTo>
                  <a:cubicBezTo>
                    <a:pt x="424180" y="524510"/>
                    <a:pt x="447040" y="519430"/>
                    <a:pt x="464820" y="521970"/>
                  </a:cubicBezTo>
                  <a:cubicBezTo>
                    <a:pt x="482600" y="524510"/>
                    <a:pt x="504190" y="537210"/>
                    <a:pt x="515620" y="548640"/>
                  </a:cubicBezTo>
                  <a:cubicBezTo>
                    <a:pt x="525780" y="558800"/>
                    <a:pt x="529590" y="566420"/>
                    <a:pt x="533400" y="584200"/>
                  </a:cubicBezTo>
                  <a:cubicBezTo>
                    <a:pt x="542290" y="629920"/>
                    <a:pt x="533400" y="801370"/>
                    <a:pt x="509270" y="848360"/>
                  </a:cubicBezTo>
                  <a:cubicBezTo>
                    <a:pt x="499110" y="869950"/>
                    <a:pt x="481330" y="880110"/>
                    <a:pt x="467360" y="886460"/>
                  </a:cubicBezTo>
                  <a:cubicBezTo>
                    <a:pt x="454660" y="892810"/>
                    <a:pt x="440690" y="892810"/>
                    <a:pt x="427990" y="891540"/>
                  </a:cubicBezTo>
                  <a:cubicBezTo>
                    <a:pt x="416560" y="890270"/>
                    <a:pt x="402590" y="886460"/>
                    <a:pt x="392430" y="878840"/>
                  </a:cubicBezTo>
                  <a:cubicBezTo>
                    <a:pt x="378460" y="868680"/>
                    <a:pt x="365760" y="854710"/>
                    <a:pt x="359410" y="831850"/>
                  </a:cubicBezTo>
                  <a:cubicBezTo>
                    <a:pt x="345440" y="788670"/>
                    <a:pt x="342900" y="664210"/>
                    <a:pt x="359410" y="622300"/>
                  </a:cubicBezTo>
                  <a:cubicBezTo>
                    <a:pt x="368300" y="600710"/>
                    <a:pt x="383540" y="588010"/>
                    <a:pt x="397510" y="580390"/>
                  </a:cubicBezTo>
                  <a:cubicBezTo>
                    <a:pt x="410210" y="574040"/>
                    <a:pt x="421640" y="570230"/>
                    <a:pt x="435610" y="571500"/>
                  </a:cubicBezTo>
                  <a:cubicBezTo>
                    <a:pt x="454660" y="574040"/>
                    <a:pt x="488950" y="589280"/>
                    <a:pt x="501650" y="608330"/>
                  </a:cubicBezTo>
                  <a:cubicBezTo>
                    <a:pt x="513080" y="626110"/>
                    <a:pt x="516890" y="659130"/>
                    <a:pt x="509270" y="681990"/>
                  </a:cubicBezTo>
                  <a:cubicBezTo>
                    <a:pt x="499110" y="709930"/>
                    <a:pt x="454660" y="731520"/>
                    <a:pt x="435610" y="756920"/>
                  </a:cubicBezTo>
                  <a:cubicBezTo>
                    <a:pt x="420370" y="777240"/>
                    <a:pt x="417830" y="808990"/>
                    <a:pt x="401320" y="822960"/>
                  </a:cubicBezTo>
                  <a:cubicBezTo>
                    <a:pt x="387350" y="834390"/>
                    <a:pt x="363220" y="836930"/>
                    <a:pt x="346710" y="836930"/>
                  </a:cubicBezTo>
                  <a:cubicBezTo>
                    <a:pt x="334010" y="835660"/>
                    <a:pt x="321310" y="831850"/>
                    <a:pt x="311150" y="822960"/>
                  </a:cubicBezTo>
                  <a:cubicBezTo>
                    <a:pt x="297180" y="810260"/>
                    <a:pt x="283210" y="788670"/>
                    <a:pt x="275590" y="758190"/>
                  </a:cubicBezTo>
                  <a:cubicBezTo>
                    <a:pt x="260350" y="695960"/>
                    <a:pt x="248920" y="510540"/>
                    <a:pt x="276860" y="461010"/>
                  </a:cubicBezTo>
                  <a:cubicBezTo>
                    <a:pt x="290830" y="436880"/>
                    <a:pt x="321310" y="427990"/>
                    <a:pt x="340360" y="425450"/>
                  </a:cubicBezTo>
                  <a:cubicBezTo>
                    <a:pt x="354330" y="424180"/>
                    <a:pt x="365760" y="426720"/>
                    <a:pt x="377190" y="433070"/>
                  </a:cubicBezTo>
                  <a:cubicBezTo>
                    <a:pt x="391160" y="441960"/>
                    <a:pt x="410210" y="457200"/>
                    <a:pt x="415290" y="473710"/>
                  </a:cubicBezTo>
                  <a:cubicBezTo>
                    <a:pt x="421640" y="494030"/>
                    <a:pt x="421640" y="516890"/>
                    <a:pt x="408940" y="547370"/>
                  </a:cubicBezTo>
                  <a:cubicBezTo>
                    <a:pt x="381000" y="614680"/>
                    <a:pt x="205740" y="758190"/>
                    <a:pt x="163830" y="833120"/>
                  </a:cubicBezTo>
                  <a:cubicBezTo>
                    <a:pt x="140970" y="872490"/>
                    <a:pt x="147320" y="913130"/>
                    <a:pt x="130810" y="934720"/>
                  </a:cubicBezTo>
                  <a:cubicBezTo>
                    <a:pt x="119380" y="948690"/>
                    <a:pt x="105410" y="958850"/>
                    <a:pt x="90170" y="961390"/>
                  </a:cubicBezTo>
                  <a:cubicBezTo>
                    <a:pt x="76200" y="965200"/>
                    <a:pt x="55880" y="963930"/>
                    <a:pt x="41910" y="955040"/>
                  </a:cubicBezTo>
                  <a:cubicBezTo>
                    <a:pt x="26670" y="946150"/>
                    <a:pt x="8890" y="920750"/>
                    <a:pt x="6350" y="902970"/>
                  </a:cubicBezTo>
                  <a:cubicBezTo>
                    <a:pt x="3810" y="886460"/>
                    <a:pt x="6350" y="877570"/>
                    <a:pt x="17780" y="854710"/>
                  </a:cubicBezTo>
                  <a:cubicBezTo>
                    <a:pt x="59690" y="772160"/>
                    <a:pt x="356870" y="455930"/>
                    <a:pt x="443230" y="326390"/>
                  </a:cubicBezTo>
                  <a:cubicBezTo>
                    <a:pt x="490220" y="256540"/>
                    <a:pt x="505460" y="189230"/>
                    <a:pt x="535940" y="156210"/>
                  </a:cubicBezTo>
                  <a:cubicBezTo>
                    <a:pt x="552450" y="139700"/>
                    <a:pt x="566420" y="129540"/>
                    <a:pt x="584200" y="127000"/>
                  </a:cubicBezTo>
                  <a:cubicBezTo>
                    <a:pt x="601980" y="123190"/>
                    <a:pt x="624840" y="127000"/>
                    <a:pt x="640080" y="135890"/>
                  </a:cubicBezTo>
                  <a:cubicBezTo>
                    <a:pt x="655320" y="144780"/>
                    <a:pt x="670560" y="162560"/>
                    <a:pt x="675640" y="180340"/>
                  </a:cubicBezTo>
                  <a:cubicBezTo>
                    <a:pt x="681990" y="196850"/>
                    <a:pt x="685800" y="229870"/>
                    <a:pt x="674370" y="236220"/>
                  </a:cubicBezTo>
                  <a:cubicBezTo>
                    <a:pt x="654050" y="248920"/>
                    <a:pt x="529590" y="198120"/>
                    <a:pt x="524510" y="176530"/>
                  </a:cubicBezTo>
                  <a:cubicBezTo>
                    <a:pt x="521970" y="162560"/>
                    <a:pt x="547370" y="142240"/>
                    <a:pt x="563880" y="134620"/>
                  </a:cubicBezTo>
                  <a:cubicBezTo>
                    <a:pt x="584200" y="127000"/>
                    <a:pt x="619760" y="128270"/>
                    <a:pt x="638810" y="138430"/>
                  </a:cubicBezTo>
                  <a:cubicBezTo>
                    <a:pt x="655320" y="146050"/>
                    <a:pt x="669290" y="165100"/>
                    <a:pt x="675640" y="182880"/>
                  </a:cubicBezTo>
                  <a:cubicBezTo>
                    <a:pt x="680720" y="199390"/>
                    <a:pt x="683260" y="233680"/>
                    <a:pt x="673100" y="240030"/>
                  </a:cubicBezTo>
                  <a:cubicBezTo>
                    <a:pt x="654050" y="250190"/>
                    <a:pt x="525780" y="180340"/>
                    <a:pt x="521970" y="154940"/>
                  </a:cubicBezTo>
                  <a:cubicBezTo>
                    <a:pt x="519430" y="140970"/>
                    <a:pt x="544830" y="121920"/>
                    <a:pt x="561340" y="114300"/>
                  </a:cubicBezTo>
                  <a:cubicBezTo>
                    <a:pt x="576580" y="106680"/>
                    <a:pt x="601980" y="105410"/>
                    <a:pt x="618490" y="109220"/>
                  </a:cubicBezTo>
                  <a:cubicBezTo>
                    <a:pt x="631190" y="113030"/>
                    <a:pt x="642620" y="118110"/>
                    <a:pt x="651510" y="128270"/>
                  </a:cubicBezTo>
                  <a:cubicBezTo>
                    <a:pt x="664210" y="143510"/>
                    <a:pt x="676910" y="176530"/>
                    <a:pt x="674370" y="199390"/>
                  </a:cubicBezTo>
                  <a:cubicBezTo>
                    <a:pt x="673100" y="226060"/>
                    <a:pt x="646430" y="245110"/>
                    <a:pt x="637540" y="276860"/>
                  </a:cubicBezTo>
                  <a:cubicBezTo>
                    <a:pt x="623570" y="323850"/>
                    <a:pt x="638810" y="425450"/>
                    <a:pt x="618490" y="458470"/>
                  </a:cubicBezTo>
                  <a:cubicBezTo>
                    <a:pt x="607060" y="476250"/>
                    <a:pt x="588010" y="483870"/>
                    <a:pt x="570230" y="487680"/>
                  </a:cubicBezTo>
                  <a:cubicBezTo>
                    <a:pt x="553720" y="490220"/>
                    <a:pt x="529590" y="486410"/>
                    <a:pt x="515620" y="477520"/>
                  </a:cubicBezTo>
                  <a:cubicBezTo>
                    <a:pt x="500380" y="468630"/>
                    <a:pt x="485140" y="450850"/>
                    <a:pt x="480060" y="433070"/>
                  </a:cubicBezTo>
                  <a:cubicBezTo>
                    <a:pt x="474980" y="416560"/>
                    <a:pt x="474980" y="400050"/>
                    <a:pt x="482600" y="377190"/>
                  </a:cubicBezTo>
                  <a:cubicBezTo>
                    <a:pt x="497840" y="331470"/>
                    <a:pt x="577850" y="220980"/>
                    <a:pt x="605790" y="189230"/>
                  </a:cubicBezTo>
                  <a:cubicBezTo>
                    <a:pt x="618490" y="176530"/>
                    <a:pt x="623570" y="171450"/>
                    <a:pt x="635000" y="166370"/>
                  </a:cubicBezTo>
                  <a:cubicBezTo>
                    <a:pt x="650240" y="161290"/>
                    <a:pt x="675640" y="160020"/>
                    <a:pt x="690880" y="163830"/>
                  </a:cubicBezTo>
                  <a:cubicBezTo>
                    <a:pt x="703580" y="166370"/>
                    <a:pt x="713740" y="172720"/>
                    <a:pt x="722630" y="182880"/>
                  </a:cubicBezTo>
                  <a:cubicBezTo>
                    <a:pt x="732790" y="194310"/>
                    <a:pt x="742950" y="217170"/>
                    <a:pt x="745490" y="232410"/>
                  </a:cubicBezTo>
                  <a:cubicBezTo>
                    <a:pt x="746760" y="245110"/>
                    <a:pt x="744220" y="252730"/>
                    <a:pt x="739140" y="269240"/>
                  </a:cubicBezTo>
                  <a:cubicBezTo>
                    <a:pt x="722630" y="314960"/>
                    <a:pt x="641350" y="436880"/>
                    <a:pt x="608330" y="505460"/>
                  </a:cubicBezTo>
                  <a:cubicBezTo>
                    <a:pt x="584200" y="556260"/>
                    <a:pt x="580390" y="615950"/>
                    <a:pt x="553720" y="641350"/>
                  </a:cubicBezTo>
                  <a:cubicBezTo>
                    <a:pt x="534670" y="657860"/>
                    <a:pt x="508000" y="666750"/>
                    <a:pt x="487680" y="662940"/>
                  </a:cubicBezTo>
                  <a:cubicBezTo>
                    <a:pt x="467360" y="660400"/>
                    <a:pt x="443230" y="646430"/>
                    <a:pt x="431800" y="621030"/>
                  </a:cubicBezTo>
                  <a:cubicBezTo>
                    <a:pt x="407670" y="571500"/>
                    <a:pt x="435610" y="417830"/>
                    <a:pt x="444500" y="339090"/>
                  </a:cubicBezTo>
                  <a:cubicBezTo>
                    <a:pt x="450850" y="281940"/>
                    <a:pt x="453390" y="223520"/>
                    <a:pt x="469900" y="193040"/>
                  </a:cubicBezTo>
                  <a:cubicBezTo>
                    <a:pt x="480060" y="173990"/>
                    <a:pt x="491490" y="160020"/>
                    <a:pt x="508000" y="153670"/>
                  </a:cubicBezTo>
                  <a:cubicBezTo>
                    <a:pt x="527050" y="147320"/>
                    <a:pt x="562610" y="151130"/>
                    <a:pt x="579120" y="158750"/>
                  </a:cubicBezTo>
                  <a:cubicBezTo>
                    <a:pt x="590550" y="163830"/>
                    <a:pt x="599440" y="172720"/>
                    <a:pt x="604520" y="184150"/>
                  </a:cubicBezTo>
                  <a:cubicBezTo>
                    <a:pt x="612140" y="198120"/>
                    <a:pt x="614680" y="237490"/>
                    <a:pt x="614680" y="237490"/>
                  </a:cubicBezTo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11195685" y="4348162"/>
            <a:ext cx="999173" cy="762000"/>
            <a:chOff x="0" y="0"/>
            <a:chExt cx="1332230" cy="10160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48260" y="48260"/>
              <a:ext cx="1236980" cy="918210"/>
            </a:xfrm>
            <a:custGeom>
              <a:avLst/>
              <a:gdLst/>
              <a:ahLst/>
              <a:cxnLst/>
              <a:rect r="r" b="b" t="t" l="l"/>
              <a:pathLst>
                <a:path h="918210" w="1236980">
                  <a:moveTo>
                    <a:pt x="143510" y="281940"/>
                  </a:moveTo>
                  <a:cubicBezTo>
                    <a:pt x="190500" y="538480"/>
                    <a:pt x="224790" y="775970"/>
                    <a:pt x="215900" y="844550"/>
                  </a:cubicBezTo>
                  <a:cubicBezTo>
                    <a:pt x="213360" y="868680"/>
                    <a:pt x="210820" y="880110"/>
                    <a:pt x="200660" y="891540"/>
                  </a:cubicBezTo>
                  <a:cubicBezTo>
                    <a:pt x="186690" y="905510"/>
                    <a:pt x="157480" y="916940"/>
                    <a:pt x="139700" y="916940"/>
                  </a:cubicBezTo>
                  <a:cubicBezTo>
                    <a:pt x="123190" y="915670"/>
                    <a:pt x="105410" y="905510"/>
                    <a:pt x="95250" y="894080"/>
                  </a:cubicBezTo>
                  <a:cubicBezTo>
                    <a:pt x="83820" y="882650"/>
                    <a:pt x="76200" y="871220"/>
                    <a:pt x="76200" y="848360"/>
                  </a:cubicBezTo>
                  <a:cubicBezTo>
                    <a:pt x="74930" y="781050"/>
                    <a:pt x="186690" y="557530"/>
                    <a:pt x="218440" y="445770"/>
                  </a:cubicBezTo>
                  <a:cubicBezTo>
                    <a:pt x="241300" y="368300"/>
                    <a:pt x="248920" y="280670"/>
                    <a:pt x="264160" y="245110"/>
                  </a:cubicBezTo>
                  <a:cubicBezTo>
                    <a:pt x="270510" y="231140"/>
                    <a:pt x="274320" y="226060"/>
                    <a:pt x="283210" y="218440"/>
                  </a:cubicBezTo>
                  <a:cubicBezTo>
                    <a:pt x="293370" y="210820"/>
                    <a:pt x="312420" y="200660"/>
                    <a:pt x="327660" y="201930"/>
                  </a:cubicBezTo>
                  <a:cubicBezTo>
                    <a:pt x="346710" y="203200"/>
                    <a:pt x="370840" y="213360"/>
                    <a:pt x="383540" y="232410"/>
                  </a:cubicBezTo>
                  <a:cubicBezTo>
                    <a:pt x="406400" y="265430"/>
                    <a:pt x="416560" y="377190"/>
                    <a:pt x="408940" y="416560"/>
                  </a:cubicBezTo>
                  <a:cubicBezTo>
                    <a:pt x="403860" y="436880"/>
                    <a:pt x="393700" y="449580"/>
                    <a:pt x="381000" y="458470"/>
                  </a:cubicBezTo>
                  <a:cubicBezTo>
                    <a:pt x="368300" y="468630"/>
                    <a:pt x="347980" y="473710"/>
                    <a:pt x="332740" y="472440"/>
                  </a:cubicBezTo>
                  <a:cubicBezTo>
                    <a:pt x="317500" y="471170"/>
                    <a:pt x="298450" y="462280"/>
                    <a:pt x="287020" y="450850"/>
                  </a:cubicBezTo>
                  <a:cubicBezTo>
                    <a:pt x="276860" y="439420"/>
                    <a:pt x="266700" y="421640"/>
                    <a:pt x="267970" y="403860"/>
                  </a:cubicBezTo>
                  <a:cubicBezTo>
                    <a:pt x="269240" y="382270"/>
                    <a:pt x="300990" y="355600"/>
                    <a:pt x="309880" y="328930"/>
                  </a:cubicBezTo>
                  <a:cubicBezTo>
                    <a:pt x="318770" y="303530"/>
                    <a:pt x="312420" y="275590"/>
                    <a:pt x="321310" y="248920"/>
                  </a:cubicBezTo>
                  <a:cubicBezTo>
                    <a:pt x="330200" y="219710"/>
                    <a:pt x="351790" y="181610"/>
                    <a:pt x="367030" y="162560"/>
                  </a:cubicBezTo>
                  <a:cubicBezTo>
                    <a:pt x="377190" y="151130"/>
                    <a:pt x="383540" y="144780"/>
                    <a:pt x="394970" y="139700"/>
                  </a:cubicBezTo>
                  <a:cubicBezTo>
                    <a:pt x="408940" y="134620"/>
                    <a:pt x="431800" y="129540"/>
                    <a:pt x="448310" y="135890"/>
                  </a:cubicBezTo>
                  <a:cubicBezTo>
                    <a:pt x="466090" y="142240"/>
                    <a:pt x="486410" y="157480"/>
                    <a:pt x="497840" y="184150"/>
                  </a:cubicBezTo>
                  <a:cubicBezTo>
                    <a:pt x="520700" y="232410"/>
                    <a:pt x="508000" y="365760"/>
                    <a:pt x="509270" y="435610"/>
                  </a:cubicBezTo>
                  <a:cubicBezTo>
                    <a:pt x="509270" y="486410"/>
                    <a:pt x="527050" y="534670"/>
                    <a:pt x="508000" y="567690"/>
                  </a:cubicBezTo>
                  <a:cubicBezTo>
                    <a:pt x="491490" y="599440"/>
                    <a:pt x="417830" y="642620"/>
                    <a:pt x="406400" y="633730"/>
                  </a:cubicBezTo>
                  <a:cubicBezTo>
                    <a:pt x="391160" y="622300"/>
                    <a:pt x="427990" y="527050"/>
                    <a:pt x="452120" y="473710"/>
                  </a:cubicBezTo>
                  <a:cubicBezTo>
                    <a:pt x="477520" y="414020"/>
                    <a:pt x="514350" y="317500"/>
                    <a:pt x="560070" y="294640"/>
                  </a:cubicBezTo>
                  <a:cubicBezTo>
                    <a:pt x="594360" y="278130"/>
                    <a:pt x="655320" y="288290"/>
                    <a:pt x="680720" y="309880"/>
                  </a:cubicBezTo>
                  <a:cubicBezTo>
                    <a:pt x="706120" y="330200"/>
                    <a:pt x="713740" y="383540"/>
                    <a:pt x="716280" y="417830"/>
                  </a:cubicBezTo>
                  <a:cubicBezTo>
                    <a:pt x="717550" y="445770"/>
                    <a:pt x="717550" y="478790"/>
                    <a:pt x="702310" y="497840"/>
                  </a:cubicBezTo>
                  <a:cubicBezTo>
                    <a:pt x="685800" y="519430"/>
                    <a:pt x="643890" y="541020"/>
                    <a:pt x="612140" y="535940"/>
                  </a:cubicBezTo>
                  <a:cubicBezTo>
                    <a:pt x="570230" y="529590"/>
                    <a:pt x="513080" y="453390"/>
                    <a:pt x="480060" y="416560"/>
                  </a:cubicBezTo>
                  <a:cubicBezTo>
                    <a:pt x="454660" y="388620"/>
                    <a:pt x="445770" y="337820"/>
                    <a:pt x="424180" y="339090"/>
                  </a:cubicBezTo>
                  <a:cubicBezTo>
                    <a:pt x="383540" y="341630"/>
                    <a:pt x="314960" y="589280"/>
                    <a:pt x="265430" y="628650"/>
                  </a:cubicBezTo>
                  <a:cubicBezTo>
                    <a:pt x="243840" y="646430"/>
                    <a:pt x="219710" y="651510"/>
                    <a:pt x="200660" y="648970"/>
                  </a:cubicBezTo>
                  <a:cubicBezTo>
                    <a:pt x="184150" y="646430"/>
                    <a:pt x="166370" y="635000"/>
                    <a:pt x="157480" y="621030"/>
                  </a:cubicBezTo>
                  <a:cubicBezTo>
                    <a:pt x="146050" y="605790"/>
                    <a:pt x="143510" y="579120"/>
                    <a:pt x="146050" y="554990"/>
                  </a:cubicBezTo>
                  <a:cubicBezTo>
                    <a:pt x="148590" y="523240"/>
                    <a:pt x="171450" y="480060"/>
                    <a:pt x="187960" y="448310"/>
                  </a:cubicBezTo>
                  <a:cubicBezTo>
                    <a:pt x="203200" y="419100"/>
                    <a:pt x="218440" y="394970"/>
                    <a:pt x="242570" y="369570"/>
                  </a:cubicBezTo>
                  <a:cubicBezTo>
                    <a:pt x="270510" y="340360"/>
                    <a:pt x="314960" y="311150"/>
                    <a:pt x="351790" y="288290"/>
                  </a:cubicBezTo>
                  <a:cubicBezTo>
                    <a:pt x="384810" y="267970"/>
                    <a:pt x="417830" y="240030"/>
                    <a:pt x="453390" y="237490"/>
                  </a:cubicBezTo>
                  <a:cubicBezTo>
                    <a:pt x="488950" y="233680"/>
                    <a:pt x="539750" y="245110"/>
                    <a:pt x="563880" y="271780"/>
                  </a:cubicBezTo>
                  <a:cubicBezTo>
                    <a:pt x="590550" y="300990"/>
                    <a:pt x="589280" y="365760"/>
                    <a:pt x="594360" y="415290"/>
                  </a:cubicBezTo>
                  <a:cubicBezTo>
                    <a:pt x="599440" y="467360"/>
                    <a:pt x="603250" y="546100"/>
                    <a:pt x="591820" y="576580"/>
                  </a:cubicBezTo>
                  <a:cubicBezTo>
                    <a:pt x="585470" y="591820"/>
                    <a:pt x="579120" y="598170"/>
                    <a:pt x="567690" y="605790"/>
                  </a:cubicBezTo>
                  <a:cubicBezTo>
                    <a:pt x="554990" y="613410"/>
                    <a:pt x="532130" y="621030"/>
                    <a:pt x="514350" y="619760"/>
                  </a:cubicBezTo>
                  <a:cubicBezTo>
                    <a:pt x="497840" y="618490"/>
                    <a:pt x="477520" y="605790"/>
                    <a:pt x="466090" y="595630"/>
                  </a:cubicBezTo>
                  <a:cubicBezTo>
                    <a:pt x="457200" y="586740"/>
                    <a:pt x="452120" y="579120"/>
                    <a:pt x="448310" y="562610"/>
                  </a:cubicBezTo>
                  <a:cubicBezTo>
                    <a:pt x="438150" y="523240"/>
                    <a:pt x="429260" y="387350"/>
                    <a:pt x="447040" y="340360"/>
                  </a:cubicBezTo>
                  <a:cubicBezTo>
                    <a:pt x="457200" y="313690"/>
                    <a:pt x="474980" y="293370"/>
                    <a:pt x="495300" y="285750"/>
                  </a:cubicBezTo>
                  <a:cubicBezTo>
                    <a:pt x="515620" y="278130"/>
                    <a:pt x="549910" y="284480"/>
                    <a:pt x="567690" y="294640"/>
                  </a:cubicBezTo>
                  <a:cubicBezTo>
                    <a:pt x="582930" y="303530"/>
                    <a:pt x="593090" y="320040"/>
                    <a:pt x="598170" y="340360"/>
                  </a:cubicBezTo>
                  <a:cubicBezTo>
                    <a:pt x="607060" y="370840"/>
                    <a:pt x="598170" y="422910"/>
                    <a:pt x="588010" y="462280"/>
                  </a:cubicBezTo>
                  <a:cubicBezTo>
                    <a:pt x="576580" y="504190"/>
                    <a:pt x="560070" y="556260"/>
                    <a:pt x="533400" y="584200"/>
                  </a:cubicBezTo>
                  <a:cubicBezTo>
                    <a:pt x="513080" y="607060"/>
                    <a:pt x="482600" y="621030"/>
                    <a:pt x="453390" y="627380"/>
                  </a:cubicBezTo>
                  <a:cubicBezTo>
                    <a:pt x="424180" y="635000"/>
                    <a:pt x="393700" y="613410"/>
                    <a:pt x="360680" y="624840"/>
                  </a:cubicBezTo>
                  <a:cubicBezTo>
                    <a:pt x="312420" y="642620"/>
                    <a:pt x="252730" y="740410"/>
                    <a:pt x="208280" y="762000"/>
                  </a:cubicBezTo>
                  <a:cubicBezTo>
                    <a:pt x="181610" y="773430"/>
                    <a:pt x="153670" y="775970"/>
                    <a:pt x="134620" y="772160"/>
                  </a:cubicBezTo>
                  <a:cubicBezTo>
                    <a:pt x="120650" y="769620"/>
                    <a:pt x="111760" y="762000"/>
                    <a:pt x="102870" y="750570"/>
                  </a:cubicBezTo>
                  <a:cubicBezTo>
                    <a:pt x="92710" y="739140"/>
                    <a:pt x="81280" y="716280"/>
                    <a:pt x="81280" y="698500"/>
                  </a:cubicBezTo>
                  <a:cubicBezTo>
                    <a:pt x="81280" y="680720"/>
                    <a:pt x="97790" y="666750"/>
                    <a:pt x="100330" y="645160"/>
                  </a:cubicBezTo>
                  <a:cubicBezTo>
                    <a:pt x="104140" y="615950"/>
                    <a:pt x="81280" y="567690"/>
                    <a:pt x="87630" y="535940"/>
                  </a:cubicBezTo>
                  <a:cubicBezTo>
                    <a:pt x="93980" y="508000"/>
                    <a:pt x="107950" y="476250"/>
                    <a:pt x="133350" y="463550"/>
                  </a:cubicBezTo>
                  <a:cubicBezTo>
                    <a:pt x="163830" y="447040"/>
                    <a:pt x="240030" y="443230"/>
                    <a:pt x="274320" y="468630"/>
                  </a:cubicBezTo>
                  <a:cubicBezTo>
                    <a:pt x="312420" y="497840"/>
                    <a:pt x="339090" y="604520"/>
                    <a:pt x="335280" y="650240"/>
                  </a:cubicBezTo>
                  <a:cubicBezTo>
                    <a:pt x="334010" y="679450"/>
                    <a:pt x="318770" y="704850"/>
                    <a:pt x="300990" y="718820"/>
                  </a:cubicBezTo>
                  <a:cubicBezTo>
                    <a:pt x="287020" y="731520"/>
                    <a:pt x="262890" y="736600"/>
                    <a:pt x="245110" y="734060"/>
                  </a:cubicBezTo>
                  <a:cubicBezTo>
                    <a:pt x="227330" y="732790"/>
                    <a:pt x="199390" y="725170"/>
                    <a:pt x="193040" y="708660"/>
                  </a:cubicBezTo>
                  <a:cubicBezTo>
                    <a:pt x="182880" y="680720"/>
                    <a:pt x="231140" y="607060"/>
                    <a:pt x="252730" y="565150"/>
                  </a:cubicBezTo>
                  <a:cubicBezTo>
                    <a:pt x="271780" y="528320"/>
                    <a:pt x="283210" y="508000"/>
                    <a:pt x="314960" y="468630"/>
                  </a:cubicBezTo>
                  <a:cubicBezTo>
                    <a:pt x="381000" y="388620"/>
                    <a:pt x="584200" y="182880"/>
                    <a:pt x="651510" y="138430"/>
                  </a:cubicBezTo>
                  <a:cubicBezTo>
                    <a:pt x="674370" y="123190"/>
                    <a:pt x="685800" y="119380"/>
                    <a:pt x="703580" y="115570"/>
                  </a:cubicBezTo>
                  <a:cubicBezTo>
                    <a:pt x="720090" y="113030"/>
                    <a:pt x="737870" y="110490"/>
                    <a:pt x="751840" y="118110"/>
                  </a:cubicBezTo>
                  <a:cubicBezTo>
                    <a:pt x="768350" y="127000"/>
                    <a:pt x="788670" y="149860"/>
                    <a:pt x="792480" y="167640"/>
                  </a:cubicBezTo>
                  <a:cubicBezTo>
                    <a:pt x="795020" y="186690"/>
                    <a:pt x="772160" y="204470"/>
                    <a:pt x="773430" y="228600"/>
                  </a:cubicBezTo>
                  <a:cubicBezTo>
                    <a:pt x="774700" y="267970"/>
                    <a:pt x="816610" y="320040"/>
                    <a:pt x="831850" y="377190"/>
                  </a:cubicBezTo>
                  <a:cubicBezTo>
                    <a:pt x="850900" y="450850"/>
                    <a:pt x="869950" y="586740"/>
                    <a:pt x="866140" y="637540"/>
                  </a:cubicBezTo>
                  <a:cubicBezTo>
                    <a:pt x="863600" y="659130"/>
                    <a:pt x="859790" y="671830"/>
                    <a:pt x="852170" y="683260"/>
                  </a:cubicBezTo>
                  <a:cubicBezTo>
                    <a:pt x="845820" y="693420"/>
                    <a:pt x="838200" y="699770"/>
                    <a:pt x="826770" y="703580"/>
                  </a:cubicBezTo>
                  <a:cubicBezTo>
                    <a:pt x="811530" y="708660"/>
                    <a:pt x="779780" y="709930"/>
                    <a:pt x="763270" y="701040"/>
                  </a:cubicBezTo>
                  <a:cubicBezTo>
                    <a:pt x="748030" y="690880"/>
                    <a:pt x="736600" y="671830"/>
                    <a:pt x="730250" y="646430"/>
                  </a:cubicBezTo>
                  <a:cubicBezTo>
                    <a:pt x="717550" y="599440"/>
                    <a:pt x="732790" y="496570"/>
                    <a:pt x="739140" y="424180"/>
                  </a:cubicBezTo>
                  <a:cubicBezTo>
                    <a:pt x="746760" y="353060"/>
                    <a:pt x="753110" y="257810"/>
                    <a:pt x="772160" y="217170"/>
                  </a:cubicBezTo>
                  <a:cubicBezTo>
                    <a:pt x="781050" y="198120"/>
                    <a:pt x="789940" y="186690"/>
                    <a:pt x="805180" y="179070"/>
                  </a:cubicBezTo>
                  <a:cubicBezTo>
                    <a:pt x="821690" y="171450"/>
                    <a:pt x="853440" y="170180"/>
                    <a:pt x="869950" y="177800"/>
                  </a:cubicBezTo>
                  <a:cubicBezTo>
                    <a:pt x="885190" y="184150"/>
                    <a:pt x="894080" y="194310"/>
                    <a:pt x="904240" y="214630"/>
                  </a:cubicBezTo>
                  <a:cubicBezTo>
                    <a:pt x="932180" y="266700"/>
                    <a:pt x="955040" y="490220"/>
                    <a:pt x="975360" y="534670"/>
                  </a:cubicBezTo>
                  <a:cubicBezTo>
                    <a:pt x="981710" y="547370"/>
                    <a:pt x="990600" y="547370"/>
                    <a:pt x="991870" y="557530"/>
                  </a:cubicBezTo>
                  <a:cubicBezTo>
                    <a:pt x="995680" y="570230"/>
                    <a:pt x="989330" y="595630"/>
                    <a:pt x="982980" y="608330"/>
                  </a:cubicBezTo>
                  <a:cubicBezTo>
                    <a:pt x="976630" y="619760"/>
                    <a:pt x="967740" y="627380"/>
                    <a:pt x="957580" y="633730"/>
                  </a:cubicBezTo>
                  <a:cubicBezTo>
                    <a:pt x="947420" y="638810"/>
                    <a:pt x="935990" y="643890"/>
                    <a:pt x="923290" y="642620"/>
                  </a:cubicBezTo>
                  <a:cubicBezTo>
                    <a:pt x="908050" y="642620"/>
                    <a:pt x="886460" y="637540"/>
                    <a:pt x="873760" y="627380"/>
                  </a:cubicBezTo>
                  <a:cubicBezTo>
                    <a:pt x="861060" y="617220"/>
                    <a:pt x="850900" y="604520"/>
                    <a:pt x="847090" y="581660"/>
                  </a:cubicBezTo>
                  <a:cubicBezTo>
                    <a:pt x="839470" y="532130"/>
                    <a:pt x="890270" y="364490"/>
                    <a:pt x="913130" y="325120"/>
                  </a:cubicBezTo>
                  <a:cubicBezTo>
                    <a:pt x="920750" y="309880"/>
                    <a:pt x="927100" y="304800"/>
                    <a:pt x="938530" y="298450"/>
                  </a:cubicBezTo>
                  <a:cubicBezTo>
                    <a:pt x="951230" y="292100"/>
                    <a:pt x="974090" y="284480"/>
                    <a:pt x="990600" y="288290"/>
                  </a:cubicBezTo>
                  <a:cubicBezTo>
                    <a:pt x="1009650" y="293370"/>
                    <a:pt x="1036320" y="313690"/>
                    <a:pt x="1046480" y="331470"/>
                  </a:cubicBezTo>
                  <a:cubicBezTo>
                    <a:pt x="1054100" y="346710"/>
                    <a:pt x="1045210" y="360680"/>
                    <a:pt x="1050290" y="384810"/>
                  </a:cubicBezTo>
                  <a:cubicBezTo>
                    <a:pt x="1061720" y="443230"/>
                    <a:pt x="1148080" y="617220"/>
                    <a:pt x="1143000" y="678180"/>
                  </a:cubicBezTo>
                  <a:cubicBezTo>
                    <a:pt x="1139190" y="708660"/>
                    <a:pt x="1122680" y="728980"/>
                    <a:pt x="1109980" y="741680"/>
                  </a:cubicBezTo>
                  <a:cubicBezTo>
                    <a:pt x="1099820" y="750570"/>
                    <a:pt x="1088390" y="754380"/>
                    <a:pt x="1075690" y="754380"/>
                  </a:cubicBezTo>
                  <a:cubicBezTo>
                    <a:pt x="1059180" y="755650"/>
                    <a:pt x="1035050" y="750570"/>
                    <a:pt x="1022350" y="741680"/>
                  </a:cubicBezTo>
                  <a:cubicBezTo>
                    <a:pt x="1010920" y="735330"/>
                    <a:pt x="1004570" y="728980"/>
                    <a:pt x="998220" y="715010"/>
                  </a:cubicBezTo>
                  <a:cubicBezTo>
                    <a:pt x="981710" y="679450"/>
                    <a:pt x="977900" y="582930"/>
                    <a:pt x="969010" y="516890"/>
                  </a:cubicBezTo>
                  <a:cubicBezTo>
                    <a:pt x="961390" y="448310"/>
                    <a:pt x="941070" y="356870"/>
                    <a:pt x="946150" y="311150"/>
                  </a:cubicBezTo>
                  <a:cubicBezTo>
                    <a:pt x="948690" y="288290"/>
                    <a:pt x="951230" y="273050"/>
                    <a:pt x="962660" y="260350"/>
                  </a:cubicBezTo>
                  <a:cubicBezTo>
                    <a:pt x="976630" y="245110"/>
                    <a:pt x="1008380" y="232410"/>
                    <a:pt x="1028700" y="232410"/>
                  </a:cubicBezTo>
                  <a:cubicBezTo>
                    <a:pt x="1046480" y="232410"/>
                    <a:pt x="1065530" y="245110"/>
                    <a:pt x="1076960" y="255270"/>
                  </a:cubicBezTo>
                  <a:cubicBezTo>
                    <a:pt x="1087120" y="264160"/>
                    <a:pt x="1092200" y="273050"/>
                    <a:pt x="1096010" y="287020"/>
                  </a:cubicBezTo>
                  <a:cubicBezTo>
                    <a:pt x="1101090" y="311150"/>
                    <a:pt x="1102360" y="360680"/>
                    <a:pt x="1090930" y="388620"/>
                  </a:cubicBezTo>
                  <a:cubicBezTo>
                    <a:pt x="1082040" y="414020"/>
                    <a:pt x="1054100" y="454660"/>
                    <a:pt x="1040130" y="452120"/>
                  </a:cubicBezTo>
                  <a:cubicBezTo>
                    <a:pt x="1024890" y="449580"/>
                    <a:pt x="1009650" y="393700"/>
                    <a:pt x="1007110" y="355600"/>
                  </a:cubicBezTo>
                  <a:cubicBezTo>
                    <a:pt x="1002030" y="303530"/>
                    <a:pt x="1014730" y="207010"/>
                    <a:pt x="1035050" y="165100"/>
                  </a:cubicBezTo>
                  <a:cubicBezTo>
                    <a:pt x="1046480" y="138430"/>
                    <a:pt x="1062990" y="118110"/>
                    <a:pt x="1082040" y="110490"/>
                  </a:cubicBezTo>
                  <a:cubicBezTo>
                    <a:pt x="1102360" y="102870"/>
                    <a:pt x="1136650" y="107950"/>
                    <a:pt x="1153160" y="119380"/>
                  </a:cubicBezTo>
                  <a:cubicBezTo>
                    <a:pt x="1168400" y="128270"/>
                    <a:pt x="1176020" y="144780"/>
                    <a:pt x="1184910" y="163830"/>
                  </a:cubicBezTo>
                  <a:cubicBezTo>
                    <a:pt x="1198880" y="193040"/>
                    <a:pt x="1210310" y="242570"/>
                    <a:pt x="1216660" y="284480"/>
                  </a:cubicBezTo>
                  <a:cubicBezTo>
                    <a:pt x="1225550" y="331470"/>
                    <a:pt x="1236980" y="397510"/>
                    <a:pt x="1230630" y="433070"/>
                  </a:cubicBezTo>
                  <a:cubicBezTo>
                    <a:pt x="1225550" y="453390"/>
                    <a:pt x="1216660" y="469900"/>
                    <a:pt x="1203960" y="481330"/>
                  </a:cubicBezTo>
                  <a:cubicBezTo>
                    <a:pt x="1191260" y="492760"/>
                    <a:pt x="1169670" y="500380"/>
                    <a:pt x="1151890" y="500380"/>
                  </a:cubicBezTo>
                  <a:cubicBezTo>
                    <a:pt x="1135380" y="500380"/>
                    <a:pt x="1113790" y="491490"/>
                    <a:pt x="1101090" y="480060"/>
                  </a:cubicBezTo>
                  <a:cubicBezTo>
                    <a:pt x="1088390" y="468630"/>
                    <a:pt x="1080770" y="450850"/>
                    <a:pt x="1075690" y="430530"/>
                  </a:cubicBezTo>
                  <a:cubicBezTo>
                    <a:pt x="1069340" y="403860"/>
                    <a:pt x="1070610" y="359410"/>
                    <a:pt x="1076960" y="327660"/>
                  </a:cubicBezTo>
                  <a:cubicBezTo>
                    <a:pt x="1083310" y="300990"/>
                    <a:pt x="1088390" y="273050"/>
                    <a:pt x="1106170" y="255270"/>
                  </a:cubicBezTo>
                  <a:cubicBezTo>
                    <a:pt x="1127760" y="233680"/>
                    <a:pt x="1192530" y="205740"/>
                    <a:pt x="1201420" y="215900"/>
                  </a:cubicBezTo>
                  <a:cubicBezTo>
                    <a:pt x="1211580" y="224790"/>
                    <a:pt x="1183640" y="288290"/>
                    <a:pt x="1165860" y="308610"/>
                  </a:cubicBezTo>
                  <a:cubicBezTo>
                    <a:pt x="1153160" y="323850"/>
                    <a:pt x="1135380" y="335280"/>
                    <a:pt x="1117600" y="336550"/>
                  </a:cubicBezTo>
                  <a:cubicBezTo>
                    <a:pt x="1097280" y="339090"/>
                    <a:pt x="1062990" y="328930"/>
                    <a:pt x="1047750" y="312420"/>
                  </a:cubicBezTo>
                  <a:cubicBezTo>
                    <a:pt x="1032510" y="297180"/>
                    <a:pt x="1037590" y="264160"/>
                    <a:pt x="1027430" y="241300"/>
                  </a:cubicBezTo>
                  <a:cubicBezTo>
                    <a:pt x="1017270" y="218440"/>
                    <a:pt x="996950" y="172720"/>
                    <a:pt x="985520" y="173990"/>
                  </a:cubicBezTo>
                  <a:cubicBezTo>
                    <a:pt x="970280" y="175260"/>
                    <a:pt x="965200" y="240030"/>
                    <a:pt x="947420" y="267970"/>
                  </a:cubicBezTo>
                  <a:cubicBezTo>
                    <a:pt x="930910" y="295910"/>
                    <a:pt x="908050" y="332740"/>
                    <a:pt x="878840" y="340360"/>
                  </a:cubicBezTo>
                  <a:cubicBezTo>
                    <a:pt x="848360" y="349250"/>
                    <a:pt x="792480" y="335280"/>
                    <a:pt x="763270" y="306070"/>
                  </a:cubicBezTo>
                  <a:cubicBezTo>
                    <a:pt x="723900" y="265430"/>
                    <a:pt x="698500" y="128270"/>
                    <a:pt x="702310" y="80010"/>
                  </a:cubicBezTo>
                  <a:cubicBezTo>
                    <a:pt x="703580" y="55880"/>
                    <a:pt x="711200" y="40640"/>
                    <a:pt x="722630" y="26670"/>
                  </a:cubicBezTo>
                  <a:cubicBezTo>
                    <a:pt x="735330" y="13970"/>
                    <a:pt x="755650" y="3810"/>
                    <a:pt x="773430" y="2540"/>
                  </a:cubicBezTo>
                  <a:cubicBezTo>
                    <a:pt x="791210" y="0"/>
                    <a:pt x="814070" y="6350"/>
                    <a:pt x="828040" y="16510"/>
                  </a:cubicBezTo>
                  <a:cubicBezTo>
                    <a:pt x="842010" y="26670"/>
                    <a:pt x="855980" y="40640"/>
                    <a:pt x="858520" y="63500"/>
                  </a:cubicBezTo>
                  <a:cubicBezTo>
                    <a:pt x="863600" y="113030"/>
                    <a:pt x="812800" y="246380"/>
                    <a:pt x="764540" y="306070"/>
                  </a:cubicBezTo>
                  <a:cubicBezTo>
                    <a:pt x="722630" y="358140"/>
                    <a:pt x="642620" y="424180"/>
                    <a:pt x="600710" y="416560"/>
                  </a:cubicBezTo>
                  <a:cubicBezTo>
                    <a:pt x="567690" y="410210"/>
                    <a:pt x="544830" y="345440"/>
                    <a:pt x="527050" y="307340"/>
                  </a:cubicBezTo>
                  <a:cubicBezTo>
                    <a:pt x="510540" y="271780"/>
                    <a:pt x="511810" y="196850"/>
                    <a:pt x="496570" y="195580"/>
                  </a:cubicBezTo>
                  <a:cubicBezTo>
                    <a:pt x="471170" y="194310"/>
                    <a:pt x="408940" y="462280"/>
                    <a:pt x="375920" y="513080"/>
                  </a:cubicBezTo>
                  <a:cubicBezTo>
                    <a:pt x="363220" y="530860"/>
                    <a:pt x="354330" y="538480"/>
                    <a:pt x="340360" y="544830"/>
                  </a:cubicBezTo>
                  <a:cubicBezTo>
                    <a:pt x="325120" y="551180"/>
                    <a:pt x="302260" y="552450"/>
                    <a:pt x="287020" y="549910"/>
                  </a:cubicBezTo>
                  <a:cubicBezTo>
                    <a:pt x="275590" y="547370"/>
                    <a:pt x="264160" y="542290"/>
                    <a:pt x="256540" y="532130"/>
                  </a:cubicBezTo>
                  <a:cubicBezTo>
                    <a:pt x="245110" y="521970"/>
                    <a:pt x="238760" y="509270"/>
                    <a:pt x="232410" y="485140"/>
                  </a:cubicBezTo>
                  <a:cubicBezTo>
                    <a:pt x="217170" y="420370"/>
                    <a:pt x="208280" y="168910"/>
                    <a:pt x="227330" y="106680"/>
                  </a:cubicBezTo>
                  <a:cubicBezTo>
                    <a:pt x="233680" y="83820"/>
                    <a:pt x="243840" y="73660"/>
                    <a:pt x="256540" y="64770"/>
                  </a:cubicBezTo>
                  <a:cubicBezTo>
                    <a:pt x="269240" y="54610"/>
                    <a:pt x="290830" y="49530"/>
                    <a:pt x="306070" y="50800"/>
                  </a:cubicBezTo>
                  <a:cubicBezTo>
                    <a:pt x="322580" y="53340"/>
                    <a:pt x="341630" y="63500"/>
                    <a:pt x="353060" y="74930"/>
                  </a:cubicBezTo>
                  <a:cubicBezTo>
                    <a:pt x="363220" y="87630"/>
                    <a:pt x="368300" y="101600"/>
                    <a:pt x="372110" y="123190"/>
                  </a:cubicBezTo>
                  <a:cubicBezTo>
                    <a:pt x="379730" y="168910"/>
                    <a:pt x="387350" y="298450"/>
                    <a:pt x="364490" y="339090"/>
                  </a:cubicBezTo>
                  <a:cubicBezTo>
                    <a:pt x="351790" y="361950"/>
                    <a:pt x="326390" y="374650"/>
                    <a:pt x="307340" y="378460"/>
                  </a:cubicBezTo>
                  <a:cubicBezTo>
                    <a:pt x="290830" y="382270"/>
                    <a:pt x="269240" y="375920"/>
                    <a:pt x="255270" y="365760"/>
                  </a:cubicBezTo>
                  <a:cubicBezTo>
                    <a:pt x="242570" y="356870"/>
                    <a:pt x="232410" y="342900"/>
                    <a:pt x="224790" y="322580"/>
                  </a:cubicBezTo>
                  <a:cubicBezTo>
                    <a:pt x="212090" y="280670"/>
                    <a:pt x="210820" y="167640"/>
                    <a:pt x="222250" y="120650"/>
                  </a:cubicBezTo>
                  <a:cubicBezTo>
                    <a:pt x="228600" y="93980"/>
                    <a:pt x="240030" y="71120"/>
                    <a:pt x="255270" y="58420"/>
                  </a:cubicBezTo>
                  <a:cubicBezTo>
                    <a:pt x="269240" y="48260"/>
                    <a:pt x="292100" y="45720"/>
                    <a:pt x="307340" y="45720"/>
                  </a:cubicBezTo>
                  <a:cubicBezTo>
                    <a:pt x="320040" y="46990"/>
                    <a:pt x="331470" y="50800"/>
                    <a:pt x="341630" y="58420"/>
                  </a:cubicBezTo>
                  <a:cubicBezTo>
                    <a:pt x="354330" y="71120"/>
                    <a:pt x="373380" y="93980"/>
                    <a:pt x="373380" y="120650"/>
                  </a:cubicBezTo>
                  <a:cubicBezTo>
                    <a:pt x="375920" y="166370"/>
                    <a:pt x="332740" y="261620"/>
                    <a:pt x="293370" y="309880"/>
                  </a:cubicBezTo>
                  <a:cubicBezTo>
                    <a:pt x="256540" y="353060"/>
                    <a:pt x="189230" y="407670"/>
                    <a:pt x="153670" y="403860"/>
                  </a:cubicBezTo>
                  <a:cubicBezTo>
                    <a:pt x="127000" y="402590"/>
                    <a:pt x="100330" y="367030"/>
                    <a:pt x="91440" y="344170"/>
                  </a:cubicBezTo>
                  <a:cubicBezTo>
                    <a:pt x="82550" y="322580"/>
                    <a:pt x="83820" y="290830"/>
                    <a:pt x="93980" y="271780"/>
                  </a:cubicBezTo>
                  <a:cubicBezTo>
                    <a:pt x="105410" y="254000"/>
                    <a:pt x="135890" y="236220"/>
                    <a:pt x="156210" y="233680"/>
                  </a:cubicBezTo>
                  <a:cubicBezTo>
                    <a:pt x="173990" y="231140"/>
                    <a:pt x="198120" y="236220"/>
                    <a:pt x="208280" y="250190"/>
                  </a:cubicBezTo>
                  <a:cubicBezTo>
                    <a:pt x="224790" y="270510"/>
                    <a:pt x="223520" y="328930"/>
                    <a:pt x="215900" y="365760"/>
                  </a:cubicBezTo>
                  <a:cubicBezTo>
                    <a:pt x="208280" y="405130"/>
                    <a:pt x="185420" y="458470"/>
                    <a:pt x="160020" y="480060"/>
                  </a:cubicBezTo>
                  <a:cubicBezTo>
                    <a:pt x="140970" y="496570"/>
                    <a:pt x="111760" y="504190"/>
                    <a:pt x="91440" y="501650"/>
                  </a:cubicBezTo>
                  <a:cubicBezTo>
                    <a:pt x="73660" y="499110"/>
                    <a:pt x="54610" y="485140"/>
                    <a:pt x="44450" y="472440"/>
                  </a:cubicBezTo>
                  <a:cubicBezTo>
                    <a:pt x="35560" y="463550"/>
                    <a:pt x="30480" y="452120"/>
                    <a:pt x="29210" y="438150"/>
                  </a:cubicBezTo>
                  <a:cubicBezTo>
                    <a:pt x="26670" y="422910"/>
                    <a:pt x="38100" y="405130"/>
                    <a:pt x="39370" y="384810"/>
                  </a:cubicBezTo>
                  <a:cubicBezTo>
                    <a:pt x="40640" y="354330"/>
                    <a:pt x="17780" y="299720"/>
                    <a:pt x="26670" y="276860"/>
                  </a:cubicBezTo>
                  <a:cubicBezTo>
                    <a:pt x="34290" y="260350"/>
                    <a:pt x="50800" y="250190"/>
                    <a:pt x="66040" y="243840"/>
                  </a:cubicBezTo>
                  <a:cubicBezTo>
                    <a:pt x="81280" y="238760"/>
                    <a:pt x="100330" y="236220"/>
                    <a:pt x="116840" y="242570"/>
                  </a:cubicBezTo>
                  <a:cubicBezTo>
                    <a:pt x="135890" y="250190"/>
                    <a:pt x="162560" y="273050"/>
                    <a:pt x="168910" y="294640"/>
                  </a:cubicBezTo>
                  <a:cubicBezTo>
                    <a:pt x="176530" y="314960"/>
                    <a:pt x="170180" y="350520"/>
                    <a:pt x="156210" y="367030"/>
                  </a:cubicBezTo>
                  <a:cubicBezTo>
                    <a:pt x="142240" y="384810"/>
                    <a:pt x="110490" y="398780"/>
                    <a:pt x="88900" y="397510"/>
                  </a:cubicBezTo>
                  <a:cubicBezTo>
                    <a:pt x="66040" y="394970"/>
                    <a:pt x="36830" y="377190"/>
                    <a:pt x="25400" y="358140"/>
                  </a:cubicBezTo>
                  <a:cubicBezTo>
                    <a:pt x="15240" y="339090"/>
                    <a:pt x="13970" y="303530"/>
                    <a:pt x="22860" y="283210"/>
                  </a:cubicBezTo>
                  <a:cubicBezTo>
                    <a:pt x="33020" y="264160"/>
                    <a:pt x="60960" y="243840"/>
                    <a:pt x="82550" y="240030"/>
                  </a:cubicBezTo>
                  <a:cubicBezTo>
                    <a:pt x="104140" y="237490"/>
                    <a:pt x="137160" y="251460"/>
                    <a:pt x="152400" y="265430"/>
                  </a:cubicBezTo>
                  <a:cubicBezTo>
                    <a:pt x="165100" y="276860"/>
                    <a:pt x="171450" y="295910"/>
                    <a:pt x="172720" y="311150"/>
                  </a:cubicBezTo>
                  <a:cubicBezTo>
                    <a:pt x="173990" y="327660"/>
                    <a:pt x="168910" y="354330"/>
                    <a:pt x="161290" y="360680"/>
                  </a:cubicBezTo>
                  <a:cubicBezTo>
                    <a:pt x="156210" y="364490"/>
                    <a:pt x="146050" y="356870"/>
                    <a:pt x="142240" y="360680"/>
                  </a:cubicBezTo>
                  <a:cubicBezTo>
                    <a:pt x="134620" y="370840"/>
                    <a:pt x="175260" y="447040"/>
                    <a:pt x="172720" y="464820"/>
                  </a:cubicBezTo>
                  <a:cubicBezTo>
                    <a:pt x="170180" y="472440"/>
                    <a:pt x="166370" y="474980"/>
                    <a:pt x="160020" y="480060"/>
                  </a:cubicBezTo>
                  <a:cubicBezTo>
                    <a:pt x="152400" y="486410"/>
                    <a:pt x="140970" y="496570"/>
                    <a:pt x="128270" y="499110"/>
                  </a:cubicBezTo>
                  <a:cubicBezTo>
                    <a:pt x="113030" y="502920"/>
                    <a:pt x="88900" y="502920"/>
                    <a:pt x="73660" y="495300"/>
                  </a:cubicBezTo>
                  <a:cubicBezTo>
                    <a:pt x="58420" y="488950"/>
                    <a:pt x="41910" y="472440"/>
                    <a:pt x="34290" y="457200"/>
                  </a:cubicBezTo>
                  <a:cubicBezTo>
                    <a:pt x="27940" y="440690"/>
                    <a:pt x="26670" y="422910"/>
                    <a:pt x="31750" y="401320"/>
                  </a:cubicBezTo>
                  <a:cubicBezTo>
                    <a:pt x="39370" y="365760"/>
                    <a:pt x="86360" y="261620"/>
                    <a:pt x="100330" y="264160"/>
                  </a:cubicBezTo>
                  <a:cubicBezTo>
                    <a:pt x="111760" y="266700"/>
                    <a:pt x="119380" y="372110"/>
                    <a:pt x="114300" y="373380"/>
                  </a:cubicBezTo>
                  <a:cubicBezTo>
                    <a:pt x="110490" y="374650"/>
                    <a:pt x="82550" y="328930"/>
                    <a:pt x="83820" y="307340"/>
                  </a:cubicBezTo>
                  <a:cubicBezTo>
                    <a:pt x="85090" y="285750"/>
                    <a:pt x="102870" y="256540"/>
                    <a:pt x="120650" y="245110"/>
                  </a:cubicBezTo>
                  <a:cubicBezTo>
                    <a:pt x="138430" y="233680"/>
                    <a:pt x="175260" y="232410"/>
                    <a:pt x="193040" y="240030"/>
                  </a:cubicBezTo>
                  <a:cubicBezTo>
                    <a:pt x="208280" y="247650"/>
                    <a:pt x="228600" y="280670"/>
                    <a:pt x="226060" y="284480"/>
                  </a:cubicBezTo>
                  <a:cubicBezTo>
                    <a:pt x="222250" y="288290"/>
                    <a:pt x="163830" y="267970"/>
                    <a:pt x="156210" y="246380"/>
                  </a:cubicBezTo>
                  <a:cubicBezTo>
                    <a:pt x="146050" y="213360"/>
                    <a:pt x="203200" y="119380"/>
                    <a:pt x="231140" y="86360"/>
                  </a:cubicBezTo>
                  <a:cubicBezTo>
                    <a:pt x="248920" y="64770"/>
                    <a:pt x="269240" y="49530"/>
                    <a:pt x="289560" y="45720"/>
                  </a:cubicBezTo>
                  <a:cubicBezTo>
                    <a:pt x="306070" y="43180"/>
                    <a:pt x="327660" y="49530"/>
                    <a:pt x="341630" y="58420"/>
                  </a:cubicBezTo>
                  <a:cubicBezTo>
                    <a:pt x="355600" y="68580"/>
                    <a:pt x="364490" y="81280"/>
                    <a:pt x="372110" y="102870"/>
                  </a:cubicBezTo>
                  <a:cubicBezTo>
                    <a:pt x="384810" y="147320"/>
                    <a:pt x="384810" y="278130"/>
                    <a:pt x="370840" y="322580"/>
                  </a:cubicBezTo>
                  <a:cubicBezTo>
                    <a:pt x="364490" y="344170"/>
                    <a:pt x="353060" y="356870"/>
                    <a:pt x="340360" y="365760"/>
                  </a:cubicBezTo>
                  <a:cubicBezTo>
                    <a:pt x="331470" y="373380"/>
                    <a:pt x="320040" y="378460"/>
                    <a:pt x="307340" y="378460"/>
                  </a:cubicBezTo>
                  <a:cubicBezTo>
                    <a:pt x="292100" y="379730"/>
                    <a:pt x="269240" y="375920"/>
                    <a:pt x="255270" y="365760"/>
                  </a:cubicBezTo>
                  <a:cubicBezTo>
                    <a:pt x="242570" y="356870"/>
                    <a:pt x="232410" y="344170"/>
                    <a:pt x="226060" y="322580"/>
                  </a:cubicBezTo>
                  <a:cubicBezTo>
                    <a:pt x="212090" y="276860"/>
                    <a:pt x="210820" y="133350"/>
                    <a:pt x="233680" y="90170"/>
                  </a:cubicBezTo>
                  <a:cubicBezTo>
                    <a:pt x="246380" y="67310"/>
                    <a:pt x="270510" y="54610"/>
                    <a:pt x="289560" y="52070"/>
                  </a:cubicBezTo>
                  <a:cubicBezTo>
                    <a:pt x="306070" y="48260"/>
                    <a:pt x="326390" y="53340"/>
                    <a:pt x="339090" y="63500"/>
                  </a:cubicBezTo>
                  <a:cubicBezTo>
                    <a:pt x="354330" y="74930"/>
                    <a:pt x="364490" y="95250"/>
                    <a:pt x="372110" y="123190"/>
                  </a:cubicBezTo>
                  <a:cubicBezTo>
                    <a:pt x="386080" y="181610"/>
                    <a:pt x="378460" y="330200"/>
                    <a:pt x="375920" y="403860"/>
                  </a:cubicBezTo>
                  <a:cubicBezTo>
                    <a:pt x="374650" y="452120"/>
                    <a:pt x="378460" y="499110"/>
                    <a:pt x="367030" y="521970"/>
                  </a:cubicBezTo>
                  <a:cubicBezTo>
                    <a:pt x="360680" y="534670"/>
                    <a:pt x="351790" y="539750"/>
                    <a:pt x="340360" y="544830"/>
                  </a:cubicBezTo>
                  <a:cubicBezTo>
                    <a:pt x="326390" y="551180"/>
                    <a:pt x="303530" y="554990"/>
                    <a:pt x="287020" y="549910"/>
                  </a:cubicBezTo>
                  <a:cubicBezTo>
                    <a:pt x="269240" y="543560"/>
                    <a:pt x="243840" y="520700"/>
                    <a:pt x="236220" y="502920"/>
                  </a:cubicBezTo>
                  <a:cubicBezTo>
                    <a:pt x="229870" y="487680"/>
                    <a:pt x="232410" y="473710"/>
                    <a:pt x="237490" y="449580"/>
                  </a:cubicBezTo>
                  <a:cubicBezTo>
                    <a:pt x="251460" y="391160"/>
                    <a:pt x="330200" y="224790"/>
                    <a:pt x="373380" y="158750"/>
                  </a:cubicBezTo>
                  <a:cubicBezTo>
                    <a:pt x="400050" y="119380"/>
                    <a:pt x="415290" y="86360"/>
                    <a:pt x="449580" y="74930"/>
                  </a:cubicBezTo>
                  <a:cubicBezTo>
                    <a:pt x="490220" y="59690"/>
                    <a:pt x="570230" y="73660"/>
                    <a:pt x="607060" y="99060"/>
                  </a:cubicBezTo>
                  <a:cubicBezTo>
                    <a:pt x="640080" y="120650"/>
                    <a:pt x="654050" y="170180"/>
                    <a:pt x="668020" y="205740"/>
                  </a:cubicBezTo>
                  <a:cubicBezTo>
                    <a:pt x="681990" y="238760"/>
                    <a:pt x="702310" y="299720"/>
                    <a:pt x="693420" y="304800"/>
                  </a:cubicBezTo>
                  <a:cubicBezTo>
                    <a:pt x="684530" y="309880"/>
                    <a:pt x="627380" y="269240"/>
                    <a:pt x="622300" y="245110"/>
                  </a:cubicBezTo>
                  <a:cubicBezTo>
                    <a:pt x="615950" y="222250"/>
                    <a:pt x="641350" y="189230"/>
                    <a:pt x="655320" y="163830"/>
                  </a:cubicBezTo>
                  <a:cubicBezTo>
                    <a:pt x="669290" y="140970"/>
                    <a:pt x="694690" y="120650"/>
                    <a:pt x="703580" y="99060"/>
                  </a:cubicBezTo>
                  <a:cubicBezTo>
                    <a:pt x="711200" y="80010"/>
                    <a:pt x="704850" y="57150"/>
                    <a:pt x="711200" y="43180"/>
                  </a:cubicBezTo>
                  <a:cubicBezTo>
                    <a:pt x="717550" y="30480"/>
                    <a:pt x="725170" y="20320"/>
                    <a:pt x="737870" y="15240"/>
                  </a:cubicBezTo>
                  <a:cubicBezTo>
                    <a:pt x="754380" y="6350"/>
                    <a:pt x="791210" y="1270"/>
                    <a:pt x="811530" y="7620"/>
                  </a:cubicBezTo>
                  <a:cubicBezTo>
                    <a:pt x="828040" y="12700"/>
                    <a:pt x="842010" y="29210"/>
                    <a:pt x="852170" y="45720"/>
                  </a:cubicBezTo>
                  <a:cubicBezTo>
                    <a:pt x="866140" y="67310"/>
                    <a:pt x="871220" y="99060"/>
                    <a:pt x="877570" y="129540"/>
                  </a:cubicBezTo>
                  <a:cubicBezTo>
                    <a:pt x="885190" y="166370"/>
                    <a:pt x="901700" y="243840"/>
                    <a:pt x="889000" y="250190"/>
                  </a:cubicBezTo>
                  <a:cubicBezTo>
                    <a:pt x="877570" y="256540"/>
                    <a:pt x="815340" y="209550"/>
                    <a:pt x="811530" y="185420"/>
                  </a:cubicBezTo>
                  <a:cubicBezTo>
                    <a:pt x="807720" y="162560"/>
                    <a:pt x="839470" y="130810"/>
                    <a:pt x="859790" y="106680"/>
                  </a:cubicBezTo>
                  <a:cubicBezTo>
                    <a:pt x="881380" y="81280"/>
                    <a:pt x="909320" y="48260"/>
                    <a:pt x="939800" y="35560"/>
                  </a:cubicBezTo>
                  <a:cubicBezTo>
                    <a:pt x="967740" y="22860"/>
                    <a:pt x="1004570" y="19050"/>
                    <a:pt x="1033780" y="27940"/>
                  </a:cubicBezTo>
                  <a:cubicBezTo>
                    <a:pt x="1066800" y="36830"/>
                    <a:pt x="1103630" y="72390"/>
                    <a:pt x="1125220" y="99060"/>
                  </a:cubicBezTo>
                  <a:cubicBezTo>
                    <a:pt x="1143000" y="120650"/>
                    <a:pt x="1151890" y="144780"/>
                    <a:pt x="1160780" y="172720"/>
                  </a:cubicBezTo>
                  <a:cubicBezTo>
                    <a:pt x="1172210" y="203200"/>
                    <a:pt x="1186180" y="250190"/>
                    <a:pt x="1182370" y="274320"/>
                  </a:cubicBezTo>
                  <a:cubicBezTo>
                    <a:pt x="1181100" y="289560"/>
                    <a:pt x="1176020" y="298450"/>
                    <a:pt x="1165860" y="308610"/>
                  </a:cubicBezTo>
                  <a:cubicBezTo>
                    <a:pt x="1155700" y="320040"/>
                    <a:pt x="1132840" y="332740"/>
                    <a:pt x="1117600" y="336550"/>
                  </a:cubicBezTo>
                  <a:cubicBezTo>
                    <a:pt x="1104900" y="339090"/>
                    <a:pt x="1092200" y="337820"/>
                    <a:pt x="1079500" y="332740"/>
                  </a:cubicBezTo>
                  <a:cubicBezTo>
                    <a:pt x="1064260" y="327660"/>
                    <a:pt x="1045210" y="312420"/>
                    <a:pt x="1036320" y="297180"/>
                  </a:cubicBezTo>
                  <a:cubicBezTo>
                    <a:pt x="1027430" y="281940"/>
                    <a:pt x="1024890" y="260350"/>
                    <a:pt x="1027430" y="241300"/>
                  </a:cubicBezTo>
                  <a:cubicBezTo>
                    <a:pt x="1029970" y="222250"/>
                    <a:pt x="1035050" y="195580"/>
                    <a:pt x="1051560" y="180340"/>
                  </a:cubicBezTo>
                  <a:cubicBezTo>
                    <a:pt x="1076960" y="158750"/>
                    <a:pt x="1150620" y="130810"/>
                    <a:pt x="1181100" y="147320"/>
                  </a:cubicBezTo>
                  <a:cubicBezTo>
                    <a:pt x="1216660" y="167640"/>
                    <a:pt x="1228090" y="271780"/>
                    <a:pt x="1233170" y="328930"/>
                  </a:cubicBezTo>
                  <a:cubicBezTo>
                    <a:pt x="1236980" y="378460"/>
                    <a:pt x="1233170" y="439420"/>
                    <a:pt x="1216660" y="467360"/>
                  </a:cubicBezTo>
                  <a:cubicBezTo>
                    <a:pt x="1206500" y="485140"/>
                    <a:pt x="1188720" y="495300"/>
                    <a:pt x="1170940" y="497840"/>
                  </a:cubicBezTo>
                  <a:cubicBezTo>
                    <a:pt x="1150620" y="501650"/>
                    <a:pt x="1117600" y="492760"/>
                    <a:pt x="1101090" y="480060"/>
                  </a:cubicBezTo>
                  <a:cubicBezTo>
                    <a:pt x="1087120" y="468630"/>
                    <a:pt x="1083310" y="454660"/>
                    <a:pt x="1075690" y="430530"/>
                  </a:cubicBezTo>
                  <a:cubicBezTo>
                    <a:pt x="1059180" y="378460"/>
                    <a:pt x="1027430" y="209550"/>
                    <a:pt x="1035050" y="165100"/>
                  </a:cubicBezTo>
                  <a:cubicBezTo>
                    <a:pt x="1037590" y="147320"/>
                    <a:pt x="1043940" y="140970"/>
                    <a:pt x="1051560" y="132080"/>
                  </a:cubicBezTo>
                  <a:cubicBezTo>
                    <a:pt x="1060450" y="123190"/>
                    <a:pt x="1070610" y="114300"/>
                    <a:pt x="1082040" y="110490"/>
                  </a:cubicBezTo>
                  <a:cubicBezTo>
                    <a:pt x="1097280" y="105410"/>
                    <a:pt x="1122680" y="105410"/>
                    <a:pt x="1136650" y="110490"/>
                  </a:cubicBezTo>
                  <a:cubicBezTo>
                    <a:pt x="1149350" y="114300"/>
                    <a:pt x="1159510" y="120650"/>
                    <a:pt x="1167130" y="130810"/>
                  </a:cubicBezTo>
                  <a:cubicBezTo>
                    <a:pt x="1177290" y="143510"/>
                    <a:pt x="1184910" y="157480"/>
                    <a:pt x="1187450" y="182880"/>
                  </a:cubicBezTo>
                  <a:cubicBezTo>
                    <a:pt x="1193800" y="247650"/>
                    <a:pt x="1167130" y="485140"/>
                    <a:pt x="1118870" y="546100"/>
                  </a:cubicBezTo>
                  <a:cubicBezTo>
                    <a:pt x="1093470" y="579120"/>
                    <a:pt x="1046480" y="599440"/>
                    <a:pt x="1018540" y="590550"/>
                  </a:cubicBezTo>
                  <a:cubicBezTo>
                    <a:pt x="988060" y="580390"/>
                    <a:pt x="961390" y="520700"/>
                    <a:pt x="948690" y="474980"/>
                  </a:cubicBezTo>
                  <a:cubicBezTo>
                    <a:pt x="934720" y="419100"/>
                    <a:pt x="935990" y="313690"/>
                    <a:pt x="953770" y="275590"/>
                  </a:cubicBezTo>
                  <a:cubicBezTo>
                    <a:pt x="962660" y="255270"/>
                    <a:pt x="976630" y="245110"/>
                    <a:pt x="991870" y="237490"/>
                  </a:cubicBezTo>
                  <a:cubicBezTo>
                    <a:pt x="1008380" y="231140"/>
                    <a:pt x="1029970" y="231140"/>
                    <a:pt x="1046480" y="236220"/>
                  </a:cubicBezTo>
                  <a:cubicBezTo>
                    <a:pt x="1062990" y="241300"/>
                    <a:pt x="1078230" y="254000"/>
                    <a:pt x="1088390" y="270510"/>
                  </a:cubicBezTo>
                  <a:cubicBezTo>
                    <a:pt x="1101090" y="289560"/>
                    <a:pt x="1103630" y="311150"/>
                    <a:pt x="1109980" y="346710"/>
                  </a:cubicBezTo>
                  <a:cubicBezTo>
                    <a:pt x="1123950" y="420370"/>
                    <a:pt x="1155700" y="636270"/>
                    <a:pt x="1140460" y="697230"/>
                  </a:cubicBezTo>
                  <a:cubicBezTo>
                    <a:pt x="1134110" y="720090"/>
                    <a:pt x="1123950" y="732790"/>
                    <a:pt x="1109980" y="741680"/>
                  </a:cubicBezTo>
                  <a:cubicBezTo>
                    <a:pt x="1092200" y="751840"/>
                    <a:pt x="1059180" y="756920"/>
                    <a:pt x="1038860" y="750570"/>
                  </a:cubicBezTo>
                  <a:cubicBezTo>
                    <a:pt x="1018540" y="744220"/>
                    <a:pt x="1002030" y="727710"/>
                    <a:pt x="988060" y="707390"/>
                  </a:cubicBezTo>
                  <a:cubicBezTo>
                    <a:pt x="967740" y="675640"/>
                    <a:pt x="956310" y="617220"/>
                    <a:pt x="947420" y="571500"/>
                  </a:cubicBezTo>
                  <a:cubicBezTo>
                    <a:pt x="938530" y="525780"/>
                    <a:pt x="939800" y="473710"/>
                    <a:pt x="932180" y="433070"/>
                  </a:cubicBezTo>
                  <a:cubicBezTo>
                    <a:pt x="925830" y="398780"/>
                    <a:pt x="900430" y="365760"/>
                    <a:pt x="905510" y="341630"/>
                  </a:cubicBezTo>
                  <a:cubicBezTo>
                    <a:pt x="909320" y="323850"/>
                    <a:pt x="925830" y="307340"/>
                    <a:pt x="938530" y="298450"/>
                  </a:cubicBezTo>
                  <a:cubicBezTo>
                    <a:pt x="948690" y="292100"/>
                    <a:pt x="960120" y="288290"/>
                    <a:pt x="972820" y="288290"/>
                  </a:cubicBezTo>
                  <a:cubicBezTo>
                    <a:pt x="984250" y="287020"/>
                    <a:pt x="996950" y="288290"/>
                    <a:pt x="1008380" y="293370"/>
                  </a:cubicBezTo>
                  <a:cubicBezTo>
                    <a:pt x="1021080" y="300990"/>
                    <a:pt x="1038860" y="316230"/>
                    <a:pt x="1046480" y="331470"/>
                  </a:cubicBezTo>
                  <a:cubicBezTo>
                    <a:pt x="1052830" y="346710"/>
                    <a:pt x="1052830" y="360680"/>
                    <a:pt x="1050290" y="384810"/>
                  </a:cubicBezTo>
                  <a:cubicBezTo>
                    <a:pt x="1045210" y="434340"/>
                    <a:pt x="1009650" y="568960"/>
                    <a:pt x="982980" y="608330"/>
                  </a:cubicBezTo>
                  <a:cubicBezTo>
                    <a:pt x="970280" y="627380"/>
                    <a:pt x="956310" y="635000"/>
                    <a:pt x="941070" y="640080"/>
                  </a:cubicBezTo>
                  <a:cubicBezTo>
                    <a:pt x="925830" y="645160"/>
                    <a:pt x="904240" y="643890"/>
                    <a:pt x="889000" y="636270"/>
                  </a:cubicBezTo>
                  <a:cubicBezTo>
                    <a:pt x="873760" y="629920"/>
                    <a:pt x="863600" y="618490"/>
                    <a:pt x="852170" y="599440"/>
                  </a:cubicBezTo>
                  <a:cubicBezTo>
                    <a:pt x="833120" y="566420"/>
                    <a:pt x="821690" y="496570"/>
                    <a:pt x="808990" y="439420"/>
                  </a:cubicBezTo>
                  <a:cubicBezTo>
                    <a:pt x="793750" y="375920"/>
                    <a:pt x="762000" y="278130"/>
                    <a:pt x="768350" y="234950"/>
                  </a:cubicBezTo>
                  <a:cubicBezTo>
                    <a:pt x="770890" y="213360"/>
                    <a:pt x="779780" y="200660"/>
                    <a:pt x="791210" y="189230"/>
                  </a:cubicBezTo>
                  <a:cubicBezTo>
                    <a:pt x="802640" y="179070"/>
                    <a:pt x="822960" y="171450"/>
                    <a:pt x="836930" y="170180"/>
                  </a:cubicBezTo>
                  <a:cubicBezTo>
                    <a:pt x="849630" y="168910"/>
                    <a:pt x="859790" y="171450"/>
                    <a:pt x="869950" y="177800"/>
                  </a:cubicBezTo>
                  <a:cubicBezTo>
                    <a:pt x="882650" y="185420"/>
                    <a:pt x="899160" y="201930"/>
                    <a:pt x="904240" y="214630"/>
                  </a:cubicBezTo>
                  <a:cubicBezTo>
                    <a:pt x="909320" y="226060"/>
                    <a:pt x="910590" y="232410"/>
                    <a:pt x="909320" y="248920"/>
                  </a:cubicBezTo>
                  <a:cubicBezTo>
                    <a:pt x="909320" y="284480"/>
                    <a:pt x="883920" y="361950"/>
                    <a:pt x="876300" y="425450"/>
                  </a:cubicBezTo>
                  <a:cubicBezTo>
                    <a:pt x="867410" y="496570"/>
                    <a:pt x="878840" y="609600"/>
                    <a:pt x="864870" y="654050"/>
                  </a:cubicBezTo>
                  <a:cubicBezTo>
                    <a:pt x="858520" y="674370"/>
                    <a:pt x="853440" y="685800"/>
                    <a:pt x="840740" y="694690"/>
                  </a:cubicBezTo>
                  <a:cubicBezTo>
                    <a:pt x="825500" y="704850"/>
                    <a:pt x="796290" y="712470"/>
                    <a:pt x="778510" y="707390"/>
                  </a:cubicBezTo>
                  <a:cubicBezTo>
                    <a:pt x="760730" y="702310"/>
                    <a:pt x="745490" y="687070"/>
                    <a:pt x="734060" y="662940"/>
                  </a:cubicBezTo>
                  <a:cubicBezTo>
                    <a:pt x="709930" y="614680"/>
                    <a:pt x="713740" y="477520"/>
                    <a:pt x="701040" y="407670"/>
                  </a:cubicBezTo>
                  <a:cubicBezTo>
                    <a:pt x="692150" y="358140"/>
                    <a:pt x="674370" y="325120"/>
                    <a:pt x="670560" y="281940"/>
                  </a:cubicBezTo>
                  <a:cubicBezTo>
                    <a:pt x="665480" y="233680"/>
                    <a:pt x="661670" y="157480"/>
                    <a:pt x="675640" y="133350"/>
                  </a:cubicBezTo>
                  <a:cubicBezTo>
                    <a:pt x="681990" y="121920"/>
                    <a:pt x="693420" y="118110"/>
                    <a:pt x="703580" y="115570"/>
                  </a:cubicBezTo>
                  <a:cubicBezTo>
                    <a:pt x="717550" y="111760"/>
                    <a:pt x="739140" y="113030"/>
                    <a:pt x="751840" y="118110"/>
                  </a:cubicBezTo>
                  <a:cubicBezTo>
                    <a:pt x="763270" y="121920"/>
                    <a:pt x="772160" y="129540"/>
                    <a:pt x="778510" y="138430"/>
                  </a:cubicBezTo>
                  <a:cubicBezTo>
                    <a:pt x="784860" y="147320"/>
                    <a:pt x="789940" y="156210"/>
                    <a:pt x="792480" y="167640"/>
                  </a:cubicBezTo>
                  <a:cubicBezTo>
                    <a:pt x="793750" y="181610"/>
                    <a:pt x="792480" y="204470"/>
                    <a:pt x="783590" y="215900"/>
                  </a:cubicBezTo>
                  <a:cubicBezTo>
                    <a:pt x="774700" y="228600"/>
                    <a:pt x="755650" y="224790"/>
                    <a:pt x="736600" y="238760"/>
                  </a:cubicBezTo>
                  <a:cubicBezTo>
                    <a:pt x="694690" y="269240"/>
                    <a:pt x="612140" y="369570"/>
                    <a:pt x="558800" y="426720"/>
                  </a:cubicBezTo>
                  <a:cubicBezTo>
                    <a:pt x="514350" y="473710"/>
                    <a:pt x="477520" y="509270"/>
                    <a:pt x="439420" y="554990"/>
                  </a:cubicBezTo>
                  <a:cubicBezTo>
                    <a:pt x="400050" y="603250"/>
                    <a:pt x="347980" y="712470"/>
                    <a:pt x="328930" y="707390"/>
                  </a:cubicBezTo>
                  <a:cubicBezTo>
                    <a:pt x="313690" y="703580"/>
                    <a:pt x="311150" y="596900"/>
                    <a:pt x="313690" y="596900"/>
                  </a:cubicBezTo>
                  <a:cubicBezTo>
                    <a:pt x="316230" y="595630"/>
                    <a:pt x="337820" y="648970"/>
                    <a:pt x="334010" y="670560"/>
                  </a:cubicBezTo>
                  <a:cubicBezTo>
                    <a:pt x="330200" y="689610"/>
                    <a:pt x="316230" y="708660"/>
                    <a:pt x="300990" y="718820"/>
                  </a:cubicBezTo>
                  <a:cubicBezTo>
                    <a:pt x="287020" y="730250"/>
                    <a:pt x="262890" y="736600"/>
                    <a:pt x="245110" y="734060"/>
                  </a:cubicBezTo>
                  <a:cubicBezTo>
                    <a:pt x="227330" y="732790"/>
                    <a:pt x="207010" y="722630"/>
                    <a:pt x="193040" y="708660"/>
                  </a:cubicBezTo>
                  <a:cubicBezTo>
                    <a:pt x="176530" y="692150"/>
                    <a:pt x="165100" y="662940"/>
                    <a:pt x="158750" y="637540"/>
                  </a:cubicBezTo>
                  <a:cubicBezTo>
                    <a:pt x="151130" y="609600"/>
                    <a:pt x="146050" y="548640"/>
                    <a:pt x="153670" y="546100"/>
                  </a:cubicBezTo>
                  <a:cubicBezTo>
                    <a:pt x="163830" y="542290"/>
                    <a:pt x="207010" y="603250"/>
                    <a:pt x="218440" y="637540"/>
                  </a:cubicBezTo>
                  <a:cubicBezTo>
                    <a:pt x="229870" y="670560"/>
                    <a:pt x="234950" y="725170"/>
                    <a:pt x="222250" y="748030"/>
                  </a:cubicBezTo>
                  <a:cubicBezTo>
                    <a:pt x="213360" y="764540"/>
                    <a:pt x="189230" y="772160"/>
                    <a:pt x="172720" y="775970"/>
                  </a:cubicBezTo>
                  <a:cubicBezTo>
                    <a:pt x="160020" y="778510"/>
                    <a:pt x="147320" y="778510"/>
                    <a:pt x="134620" y="772160"/>
                  </a:cubicBezTo>
                  <a:cubicBezTo>
                    <a:pt x="116840" y="763270"/>
                    <a:pt x="90170" y="739140"/>
                    <a:pt x="83820" y="717550"/>
                  </a:cubicBezTo>
                  <a:cubicBezTo>
                    <a:pt x="78740" y="695960"/>
                    <a:pt x="87630" y="670560"/>
                    <a:pt x="100330" y="645160"/>
                  </a:cubicBezTo>
                  <a:cubicBezTo>
                    <a:pt x="118110" y="609600"/>
                    <a:pt x="158750" y="561340"/>
                    <a:pt x="198120" y="530860"/>
                  </a:cubicBezTo>
                  <a:cubicBezTo>
                    <a:pt x="238760" y="500380"/>
                    <a:pt x="300990" y="467360"/>
                    <a:pt x="341630" y="462280"/>
                  </a:cubicBezTo>
                  <a:cubicBezTo>
                    <a:pt x="370840" y="458470"/>
                    <a:pt x="400050" y="490220"/>
                    <a:pt x="419100" y="478790"/>
                  </a:cubicBezTo>
                  <a:cubicBezTo>
                    <a:pt x="444500" y="461010"/>
                    <a:pt x="434340" y="355600"/>
                    <a:pt x="453390" y="322580"/>
                  </a:cubicBezTo>
                  <a:cubicBezTo>
                    <a:pt x="464820" y="303530"/>
                    <a:pt x="478790" y="292100"/>
                    <a:pt x="495300" y="285750"/>
                  </a:cubicBezTo>
                  <a:cubicBezTo>
                    <a:pt x="511810" y="279400"/>
                    <a:pt x="534670" y="278130"/>
                    <a:pt x="549910" y="285750"/>
                  </a:cubicBezTo>
                  <a:cubicBezTo>
                    <a:pt x="568960" y="294640"/>
                    <a:pt x="589280" y="313690"/>
                    <a:pt x="598170" y="340360"/>
                  </a:cubicBezTo>
                  <a:cubicBezTo>
                    <a:pt x="615950" y="389890"/>
                    <a:pt x="614680" y="532130"/>
                    <a:pt x="591820" y="576580"/>
                  </a:cubicBezTo>
                  <a:cubicBezTo>
                    <a:pt x="579120" y="601980"/>
                    <a:pt x="554990" y="615950"/>
                    <a:pt x="533400" y="619760"/>
                  </a:cubicBezTo>
                  <a:cubicBezTo>
                    <a:pt x="513080" y="622300"/>
                    <a:pt x="480060" y="607060"/>
                    <a:pt x="466090" y="595630"/>
                  </a:cubicBezTo>
                  <a:cubicBezTo>
                    <a:pt x="455930" y="586740"/>
                    <a:pt x="453390" y="579120"/>
                    <a:pt x="448310" y="562610"/>
                  </a:cubicBezTo>
                  <a:cubicBezTo>
                    <a:pt x="438150" y="530860"/>
                    <a:pt x="455930" y="415290"/>
                    <a:pt x="435610" y="405130"/>
                  </a:cubicBezTo>
                  <a:cubicBezTo>
                    <a:pt x="420370" y="397510"/>
                    <a:pt x="386080" y="429260"/>
                    <a:pt x="360680" y="455930"/>
                  </a:cubicBezTo>
                  <a:cubicBezTo>
                    <a:pt x="323850" y="495300"/>
                    <a:pt x="290830" y="615950"/>
                    <a:pt x="251460" y="640080"/>
                  </a:cubicBezTo>
                  <a:cubicBezTo>
                    <a:pt x="229870" y="652780"/>
                    <a:pt x="201930" y="650240"/>
                    <a:pt x="184150" y="642620"/>
                  </a:cubicBezTo>
                  <a:cubicBezTo>
                    <a:pt x="168910" y="636270"/>
                    <a:pt x="154940" y="621030"/>
                    <a:pt x="148590" y="605790"/>
                  </a:cubicBezTo>
                  <a:cubicBezTo>
                    <a:pt x="142240" y="591820"/>
                    <a:pt x="140970" y="576580"/>
                    <a:pt x="146050" y="554990"/>
                  </a:cubicBezTo>
                  <a:cubicBezTo>
                    <a:pt x="154940" y="511810"/>
                    <a:pt x="208280" y="426720"/>
                    <a:pt x="237490" y="377190"/>
                  </a:cubicBezTo>
                  <a:cubicBezTo>
                    <a:pt x="261620" y="336550"/>
                    <a:pt x="279400" y="302260"/>
                    <a:pt x="307340" y="273050"/>
                  </a:cubicBezTo>
                  <a:cubicBezTo>
                    <a:pt x="336550" y="245110"/>
                    <a:pt x="372110" y="208280"/>
                    <a:pt x="410210" y="203200"/>
                  </a:cubicBezTo>
                  <a:cubicBezTo>
                    <a:pt x="449580" y="196850"/>
                    <a:pt x="504190" y="218440"/>
                    <a:pt x="542290" y="248920"/>
                  </a:cubicBezTo>
                  <a:cubicBezTo>
                    <a:pt x="588010" y="284480"/>
                    <a:pt x="661670" y="406400"/>
                    <a:pt x="652780" y="416560"/>
                  </a:cubicBezTo>
                  <a:cubicBezTo>
                    <a:pt x="647700" y="422910"/>
                    <a:pt x="575310" y="368300"/>
                    <a:pt x="571500" y="372110"/>
                  </a:cubicBezTo>
                  <a:cubicBezTo>
                    <a:pt x="567690" y="377190"/>
                    <a:pt x="626110" y="408940"/>
                    <a:pt x="629920" y="440690"/>
                  </a:cubicBezTo>
                  <a:cubicBezTo>
                    <a:pt x="637540" y="497840"/>
                    <a:pt x="557530" y="659130"/>
                    <a:pt x="509270" y="697230"/>
                  </a:cubicBezTo>
                  <a:cubicBezTo>
                    <a:pt x="482600" y="718820"/>
                    <a:pt x="441960" y="727710"/>
                    <a:pt x="419100" y="715010"/>
                  </a:cubicBezTo>
                  <a:cubicBezTo>
                    <a:pt x="389890" y="698500"/>
                    <a:pt x="382270" y="629920"/>
                    <a:pt x="372110" y="568960"/>
                  </a:cubicBezTo>
                  <a:cubicBezTo>
                    <a:pt x="354330" y="471170"/>
                    <a:pt x="335280" y="238760"/>
                    <a:pt x="358140" y="177800"/>
                  </a:cubicBezTo>
                  <a:cubicBezTo>
                    <a:pt x="367030" y="156210"/>
                    <a:pt x="379730" y="147320"/>
                    <a:pt x="394970" y="139700"/>
                  </a:cubicBezTo>
                  <a:cubicBezTo>
                    <a:pt x="410210" y="133350"/>
                    <a:pt x="433070" y="132080"/>
                    <a:pt x="448310" y="135890"/>
                  </a:cubicBezTo>
                  <a:cubicBezTo>
                    <a:pt x="459740" y="138430"/>
                    <a:pt x="471170" y="144780"/>
                    <a:pt x="478790" y="153670"/>
                  </a:cubicBezTo>
                  <a:cubicBezTo>
                    <a:pt x="487680" y="161290"/>
                    <a:pt x="495300" y="171450"/>
                    <a:pt x="497840" y="184150"/>
                  </a:cubicBezTo>
                  <a:cubicBezTo>
                    <a:pt x="502920" y="198120"/>
                    <a:pt x="501650" y="220980"/>
                    <a:pt x="496570" y="236220"/>
                  </a:cubicBezTo>
                  <a:cubicBezTo>
                    <a:pt x="490220" y="250190"/>
                    <a:pt x="476250" y="255270"/>
                    <a:pt x="466090" y="271780"/>
                  </a:cubicBezTo>
                  <a:cubicBezTo>
                    <a:pt x="445770" y="304800"/>
                    <a:pt x="427990" y="398780"/>
                    <a:pt x="402590" y="431800"/>
                  </a:cubicBezTo>
                  <a:cubicBezTo>
                    <a:pt x="387350" y="453390"/>
                    <a:pt x="368300" y="467360"/>
                    <a:pt x="350520" y="472440"/>
                  </a:cubicBezTo>
                  <a:cubicBezTo>
                    <a:pt x="334010" y="476250"/>
                    <a:pt x="313690" y="469900"/>
                    <a:pt x="300990" y="462280"/>
                  </a:cubicBezTo>
                  <a:cubicBezTo>
                    <a:pt x="287020" y="453390"/>
                    <a:pt x="276860" y="440690"/>
                    <a:pt x="270510" y="421640"/>
                  </a:cubicBezTo>
                  <a:cubicBezTo>
                    <a:pt x="257810" y="384810"/>
                    <a:pt x="251460" y="280670"/>
                    <a:pt x="264160" y="245110"/>
                  </a:cubicBezTo>
                  <a:cubicBezTo>
                    <a:pt x="270510" y="227330"/>
                    <a:pt x="283210" y="217170"/>
                    <a:pt x="297180" y="209550"/>
                  </a:cubicBezTo>
                  <a:cubicBezTo>
                    <a:pt x="309880" y="203200"/>
                    <a:pt x="330200" y="200660"/>
                    <a:pt x="344170" y="204470"/>
                  </a:cubicBezTo>
                  <a:cubicBezTo>
                    <a:pt x="359410" y="208280"/>
                    <a:pt x="375920" y="219710"/>
                    <a:pt x="383540" y="232410"/>
                  </a:cubicBezTo>
                  <a:cubicBezTo>
                    <a:pt x="392430" y="245110"/>
                    <a:pt x="394970" y="257810"/>
                    <a:pt x="394970" y="279400"/>
                  </a:cubicBezTo>
                  <a:cubicBezTo>
                    <a:pt x="393700" y="323850"/>
                    <a:pt x="365760" y="408940"/>
                    <a:pt x="341630" y="488950"/>
                  </a:cubicBezTo>
                  <a:cubicBezTo>
                    <a:pt x="308610" y="599440"/>
                    <a:pt x="238760" y="825500"/>
                    <a:pt x="209550" y="877570"/>
                  </a:cubicBezTo>
                  <a:cubicBezTo>
                    <a:pt x="200660" y="892810"/>
                    <a:pt x="198120" y="896620"/>
                    <a:pt x="187960" y="902970"/>
                  </a:cubicBezTo>
                  <a:cubicBezTo>
                    <a:pt x="175260" y="910590"/>
                    <a:pt x="154940" y="918210"/>
                    <a:pt x="139700" y="916940"/>
                  </a:cubicBezTo>
                  <a:cubicBezTo>
                    <a:pt x="124460" y="914400"/>
                    <a:pt x="105410" y="904240"/>
                    <a:pt x="95250" y="894080"/>
                  </a:cubicBezTo>
                  <a:cubicBezTo>
                    <a:pt x="86360" y="886460"/>
                    <a:pt x="83820" y="881380"/>
                    <a:pt x="78740" y="864870"/>
                  </a:cubicBezTo>
                  <a:cubicBezTo>
                    <a:pt x="60960" y="808990"/>
                    <a:pt x="59690" y="570230"/>
                    <a:pt x="43180" y="466090"/>
                  </a:cubicBezTo>
                  <a:cubicBezTo>
                    <a:pt x="31750" y="397510"/>
                    <a:pt x="0" y="335280"/>
                    <a:pt x="2540" y="297180"/>
                  </a:cubicBezTo>
                  <a:cubicBezTo>
                    <a:pt x="3810" y="275590"/>
                    <a:pt x="10160" y="261620"/>
                    <a:pt x="20320" y="250190"/>
                  </a:cubicBezTo>
                  <a:cubicBezTo>
                    <a:pt x="31750" y="237490"/>
                    <a:pt x="50800" y="228600"/>
                    <a:pt x="66040" y="226060"/>
                  </a:cubicBezTo>
                  <a:cubicBezTo>
                    <a:pt x="81280" y="224790"/>
                    <a:pt x="102870" y="229870"/>
                    <a:pt x="115570" y="240030"/>
                  </a:cubicBezTo>
                  <a:cubicBezTo>
                    <a:pt x="128270" y="248920"/>
                    <a:pt x="143510" y="281940"/>
                    <a:pt x="143510" y="281940"/>
                  </a:cubicBezTo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544175" y="6196012"/>
            <a:ext cx="2466975" cy="2819400"/>
            <a:chOff x="0" y="0"/>
            <a:chExt cx="3289300" cy="3759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9300" cy="3759200"/>
            </a:xfrm>
            <a:custGeom>
              <a:avLst/>
              <a:gdLst/>
              <a:ahLst/>
              <a:cxnLst/>
              <a:rect r="r" b="b" t="t" l="l"/>
              <a:pathLst>
                <a:path h="3759200" w="3289300">
                  <a:moveTo>
                    <a:pt x="0" y="0"/>
                  </a:moveTo>
                  <a:lnTo>
                    <a:pt x="3289300" y="0"/>
                  </a:lnTo>
                  <a:lnTo>
                    <a:pt x="3289300" y="3759200"/>
                  </a:lnTo>
                  <a:lnTo>
                    <a:pt x="0" y="37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3289300" cy="3883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608"/>
                </a:lnSpc>
              </a:pPr>
              <a:r>
                <a:rPr lang="en-US" sz="15876" i="true" spc="-158">
                  <a:solidFill>
                    <a:srgbClr val="737373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596038" y="6224588"/>
            <a:ext cx="2466975" cy="2819400"/>
            <a:chOff x="0" y="0"/>
            <a:chExt cx="3289300" cy="3759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9300" cy="3759200"/>
            </a:xfrm>
            <a:custGeom>
              <a:avLst/>
              <a:gdLst/>
              <a:ahLst/>
              <a:cxnLst/>
              <a:rect r="r" b="b" t="t" l="l"/>
              <a:pathLst>
                <a:path h="3759200" w="3289300">
                  <a:moveTo>
                    <a:pt x="0" y="0"/>
                  </a:moveTo>
                  <a:lnTo>
                    <a:pt x="3289300" y="0"/>
                  </a:lnTo>
                  <a:lnTo>
                    <a:pt x="3289300" y="3759200"/>
                  </a:lnTo>
                  <a:lnTo>
                    <a:pt x="0" y="37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3289300" cy="3883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608"/>
                </a:lnSpc>
              </a:pPr>
              <a:r>
                <a:rPr lang="en-US" sz="15876" i="true" spc="-158">
                  <a:solidFill>
                    <a:srgbClr val="262626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79960" y="6224588"/>
            <a:ext cx="2466975" cy="2819400"/>
            <a:chOff x="0" y="0"/>
            <a:chExt cx="3289300" cy="3759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89300" cy="3759200"/>
            </a:xfrm>
            <a:custGeom>
              <a:avLst/>
              <a:gdLst/>
              <a:ahLst/>
              <a:cxnLst/>
              <a:rect r="r" b="b" t="t" l="l"/>
              <a:pathLst>
                <a:path h="3759200" w="3289300">
                  <a:moveTo>
                    <a:pt x="0" y="0"/>
                  </a:moveTo>
                  <a:lnTo>
                    <a:pt x="3289300" y="0"/>
                  </a:lnTo>
                  <a:lnTo>
                    <a:pt x="3289300" y="3759200"/>
                  </a:lnTo>
                  <a:lnTo>
                    <a:pt x="0" y="37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3289300" cy="3883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608"/>
                </a:lnSpc>
              </a:pPr>
              <a:r>
                <a:rPr lang="en-US" sz="15876" i="true" spc="-158">
                  <a:solidFill>
                    <a:srgbClr val="C9C9C9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37805" y="6196012"/>
            <a:ext cx="2466975" cy="2819400"/>
            <a:chOff x="0" y="0"/>
            <a:chExt cx="3289300" cy="3759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89300" cy="3759200"/>
            </a:xfrm>
            <a:custGeom>
              <a:avLst/>
              <a:gdLst/>
              <a:ahLst/>
              <a:cxnLst/>
              <a:rect r="r" b="b" t="t" l="l"/>
              <a:pathLst>
                <a:path h="3759200" w="3289300">
                  <a:moveTo>
                    <a:pt x="0" y="0"/>
                  </a:moveTo>
                  <a:lnTo>
                    <a:pt x="3289300" y="0"/>
                  </a:lnTo>
                  <a:lnTo>
                    <a:pt x="3289300" y="3759200"/>
                  </a:lnTo>
                  <a:lnTo>
                    <a:pt x="0" y="37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3289300" cy="3883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608"/>
                </a:lnSpc>
              </a:pPr>
              <a:r>
                <a:rPr lang="en-US" sz="15876" i="true" spc="-158">
                  <a:solidFill>
                    <a:srgbClr val="DEDEDE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53725" y="-5353050"/>
            <a:ext cx="13344525" cy="10648950"/>
            <a:chOff x="0" y="0"/>
            <a:chExt cx="17792700" cy="14198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792700" cy="14198600"/>
            </a:xfrm>
            <a:custGeom>
              <a:avLst/>
              <a:gdLst/>
              <a:ahLst/>
              <a:cxnLst/>
              <a:rect r="r" b="b" t="t" l="l"/>
              <a:pathLst>
                <a:path h="14198600" w="17792700">
                  <a:moveTo>
                    <a:pt x="0" y="0"/>
                  </a:moveTo>
                  <a:lnTo>
                    <a:pt x="17792700" y="0"/>
                  </a:lnTo>
                  <a:lnTo>
                    <a:pt x="17792700" y="14198600"/>
                  </a:lnTo>
                  <a:lnTo>
                    <a:pt x="0" y="1419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7000"/>
              </a:blip>
              <a:stretch>
                <a:fillRect l="0" t="-62" r="0" b="-62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34515" y="5005388"/>
            <a:ext cx="3761360" cy="885825"/>
            <a:chOff x="0" y="0"/>
            <a:chExt cx="5015147" cy="1181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15147" cy="1181100"/>
            </a:xfrm>
            <a:custGeom>
              <a:avLst/>
              <a:gdLst/>
              <a:ahLst/>
              <a:cxnLst/>
              <a:rect r="r" b="b" t="t" l="l"/>
              <a:pathLst>
                <a:path h="1181100" w="5015147">
                  <a:moveTo>
                    <a:pt x="0" y="0"/>
                  </a:moveTo>
                  <a:lnTo>
                    <a:pt x="5015147" y="0"/>
                  </a:lnTo>
                  <a:lnTo>
                    <a:pt x="501514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5015147" cy="1209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69"/>
                </a:lnSpc>
              </a:pPr>
              <a:r>
                <a:rPr lang="en-US" sz="2449" spc="-22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승객 : 어플에서 버스 및 </a:t>
              </a:r>
            </a:p>
            <a:p>
              <a:pPr algn="ctr">
                <a:lnSpc>
                  <a:spcPts val="3171"/>
                </a:lnSpc>
              </a:pPr>
              <a:r>
                <a:rPr lang="en-US" sz="2449" spc="-24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하차 정류장 설정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870335" y="3727355"/>
            <a:ext cx="4086225" cy="801844"/>
            <a:chOff x="0" y="0"/>
            <a:chExt cx="5448300" cy="10691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48300" cy="1069126"/>
            </a:xfrm>
            <a:custGeom>
              <a:avLst/>
              <a:gdLst/>
              <a:ahLst/>
              <a:cxnLst/>
              <a:rect r="r" b="b" t="t" l="l"/>
              <a:pathLst>
                <a:path h="1069126" w="5448300">
                  <a:moveTo>
                    <a:pt x="0" y="0"/>
                  </a:moveTo>
                  <a:lnTo>
                    <a:pt x="5448300" y="0"/>
                  </a:lnTo>
                  <a:lnTo>
                    <a:pt x="5448300" y="1069126"/>
                  </a:lnTo>
                  <a:lnTo>
                    <a:pt x="0" y="1069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5448300" cy="10977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69"/>
                </a:lnSpc>
              </a:pPr>
              <a:r>
                <a:rPr lang="en-US" sz="2449" spc="-22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승객 : 설정한 버스 탑승하여 </a:t>
              </a:r>
            </a:p>
            <a:p>
              <a:pPr algn="ctr">
                <a:lnSpc>
                  <a:spcPts val="3171"/>
                </a:lnSpc>
              </a:pPr>
              <a:r>
                <a:rPr lang="en-US" sz="2449" spc="-24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NFC리더기에 스마트폰 태깅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53697" y="4838700"/>
            <a:ext cx="5007262" cy="1201894"/>
            <a:chOff x="0" y="0"/>
            <a:chExt cx="6676350" cy="16025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76350" cy="1602526"/>
            </a:xfrm>
            <a:custGeom>
              <a:avLst/>
              <a:gdLst/>
              <a:ahLst/>
              <a:cxnLst/>
              <a:rect r="r" b="b" t="t" l="l"/>
              <a:pathLst>
                <a:path h="1602526" w="6676350">
                  <a:moveTo>
                    <a:pt x="0" y="0"/>
                  </a:moveTo>
                  <a:lnTo>
                    <a:pt x="6676350" y="0"/>
                  </a:lnTo>
                  <a:lnTo>
                    <a:pt x="6676350" y="1602526"/>
                  </a:lnTo>
                  <a:lnTo>
                    <a:pt x="0" y="1602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6676350" cy="1631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69"/>
                </a:lnSpc>
              </a:pPr>
              <a:r>
                <a:rPr lang="en-US" sz="2449" spc="-22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버스기사 : 각 하차 정류장 하차 인원 정보를 토대로 정차</a:t>
              </a:r>
            </a:p>
            <a:p>
              <a:pPr algn="l">
                <a:lnSpc>
                  <a:spcPts val="3171"/>
                </a:lnSpc>
              </a:pPr>
              <a:r>
                <a:rPr lang="en-US" sz="2449" spc="-24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승객 : 설정한 하차 정류장에서 하차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151635" y="3527391"/>
            <a:ext cx="4869665" cy="1201772"/>
            <a:chOff x="0" y="0"/>
            <a:chExt cx="6492886" cy="16023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492886" cy="1602362"/>
            </a:xfrm>
            <a:custGeom>
              <a:avLst/>
              <a:gdLst/>
              <a:ahLst/>
              <a:cxnLst/>
              <a:rect r="r" b="b" t="t" l="l"/>
              <a:pathLst>
                <a:path h="1602362" w="6492886">
                  <a:moveTo>
                    <a:pt x="0" y="0"/>
                  </a:moveTo>
                  <a:lnTo>
                    <a:pt x="6492886" y="0"/>
                  </a:lnTo>
                  <a:lnTo>
                    <a:pt x="6492886" y="1602362"/>
                  </a:lnTo>
                  <a:lnTo>
                    <a:pt x="0" y="1602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6492886" cy="16309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71"/>
                </a:lnSpc>
              </a:pPr>
              <a:r>
                <a:rPr lang="en-US" sz="2449" spc="-24">
                  <a:solidFill>
                    <a:srgbClr val="262626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버스기사 : 하차 지원 기능을 통한 실시간 남은 하차 인원 정보를 토대로 정차 유지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1436228" y="6332919"/>
            <a:ext cx="15989760" cy="21725"/>
            <a:chOff x="0" y="0"/>
            <a:chExt cx="18694400" cy="25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694400" cy="25400"/>
            </a:xfrm>
            <a:custGeom>
              <a:avLst/>
              <a:gdLst/>
              <a:ahLst/>
              <a:cxnLst/>
              <a:rect r="r" b="b" t="t" l="l"/>
              <a:pathLst>
                <a:path h="25400" w="18694400">
                  <a:moveTo>
                    <a:pt x="0" y="0"/>
                  </a:moveTo>
                  <a:lnTo>
                    <a:pt x="18694400" y="0"/>
                  </a:lnTo>
                  <a:lnTo>
                    <a:pt x="186944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728" r="0" b="-49728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04850" y="1323975"/>
            <a:ext cx="9315450" cy="1627135"/>
            <a:chOff x="0" y="0"/>
            <a:chExt cx="12420600" cy="216951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420600" cy="2169514"/>
            </a:xfrm>
            <a:custGeom>
              <a:avLst/>
              <a:gdLst/>
              <a:ahLst/>
              <a:cxnLst/>
              <a:rect r="r" b="b" t="t" l="l"/>
              <a:pathLst>
                <a:path h="2169514" w="12420600">
                  <a:moveTo>
                    <a:pt x="0" y="0"/>
                  </a:moveTo>
                  <a:lnTo>
                    <a:pt x="12420600" y="0"/>
                  </a:lnTo>
                  <a:lnTo>
                    <a:pt x="12420600" y="2169514"/>
                  </a:lnTo>
                  <a:lnTo>
                    <a:pt x="0" y="216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71450"/>
              <a:ext cx="12420600" cy="19980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489"/>
                </a:lnSpc>
              </a:pPr>
              <a:r>
                <a:rPr lang="en-US" sz="7999" spc="-15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End-To-End 시나리오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42950" y="4619625"/>
            <a:ext cx="219075" cy="219075"/>
            <a:chOff x="0" y="0"/>
            <a:chExt cx="292100" cy="2921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742950" y="5029200"/>
            <a:ext cx="219075" cy="219075"/>
            <a:chOff x="0" y="0"/>
            <a:chExt cx="292100" cy="2921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42950" y="5448300"/>
            <a:ext cx="219075" cy="219075"/>
            <a:chOff x="0" y="0"/>
            <a:chExt cx="292100" cy="2921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0" y="0"/>
                  </a:moveTo>
                  <a:lnTo>
                    <a:pt x="292100" y="0"/>
                  </a:lnTo>
                  <a:lnTo>
                    <a:pt x="2921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4870335" y="7548562"/>
            <a:ext cx="114300" cy="114300"/>
            <a:chOff x="0" y="0"/>
            <a:chExt cx="152400" cy="152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9139238" y="7577138"/>
            <a:ext cx="114300" cy="114300"/>
            <a:chOff x="0" y="0"/>
            <a:chExt cx="152400" cy="152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3633339" y="7577138"/>
            <a:ext cx="114300" cy="114300"/>
            <a:chOff x="0" y="0"/>
            <a:chExt cx="152400" cy="152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0999"/>
              </a:blip>
              <a:stretch>
                <a:fillRect l="0" t="-49796" r="0" b="-49796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752475" y="314325"/>
            <a:ext cx="1743075" cy="523875"/>
            <a:chOff x="0" y="0"/>
            <a:chExt cx="2324100" cy="6985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324100" cy="698500"/>
            </a:xfrm>
            <a:custGeom>
              <a:avLst/>
              <a:gdLst/>
              <a:ahLst/>
              <a:cxnLst/>
              <a:rect r="r" b="b" t="t" l="l"/>
              <a:pathLst>
                <a:path h="698500" w="2324100">
                  <a:moveTo>
                    <a:pt x="0" y="0"/>
                  </a:moveTo>
                  <a:lnTo>
                    <a:pt x="2324100" y="0"/>
                  </a:lnTo>
                  <a:lnTo>
                    <a:pt x="2324100" y="698500"/>
                  </a:lnTo>
                  <a:lnTo>
                    <a:pt x="0" y="69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2157" r="0" b="-2157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952500" y="476250"/>
            <a:ext cx="1371600" cy="190500"/>
            <a:chOff x="0" y="0"/>
            <a:chExt cx="1828800" cy="2540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828800" cy="254000"/>
            </a:xfrm>
            <a:custGeom>
              <a:avLst/>
              <a:gdLst/>
              <a:ahLst/>
              <a:cxnLst/>
              <a:rect r="r" b="b" t="t" l="l"/>
              <a:pathLst>
                <a:path h="2540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828800" cy="292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554"/>
                </a:lnSpc>
              </a:pPr>
              <a:r>
                <a:rPr lang="en-US" b="true" sz="1083" spc="-1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5400000">
            <a:off x="15897225" y="5803743"/>
            <a:ext cx="4000500" cy="247650"/>
            <a:chOff x="0" y="0"/>
            <a:chExt cx="5334000" cy="3302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334000" cy="330200"/>
            </a:xfrm>
            <a:custGeom>
              <a:avLst/>
              <a:gdLst/>
              <a:ahLst/>
              <a:cxnLst/>
              <a:rect r="r" b="b" t="t" l="l"/>
              <a:pathLst>
                <a:path h="330200" w="5334000">
                  <a:moveTo>
                    <a:pt x="0" y="0"/>
                  </a:moveTo>
                  <a:lnTo>
                    <a:pt x="5334000" y="0"/>
                  </a:lnTo>
                  <a:lnTo>
                    <a:pt x="5334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9050"/>
              <a:ext cx="5334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96"/>
                </a:lnSpc>
              </a:pPr>
              <a:r>
                <a:rPr lang="en-US" sz="1399" spc="140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NOBELL BUS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9748838" y="1323975"/>
            <a:ext cx="542925" cy="542925"/>
            <a:chOff x="0" y="0"/>
            <a:chExt cx="723900" cy="7239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11420475" y="923925"/>
            <a:ext cx="1114425" cy="95250"/>
            <a:chOff x="0" y="0"/>
            <a:chExt cx="1485900" cy="1270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485900" cy="127000"/>
            </a:xfrm>
            <a:custGeom>
              <a:avLst/>
              <a:gdLst/>
              <a:ahLst/>
              <a:cxnLst/>
              <a:rect r="r" b="b" t="t" l="l"/>
              <a:pathLst>
                <a:path h="1270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3907" r="0" b="-13907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1610975" y="447675"/>
            <a:ext cx="790575" cy="247650"/>
            <a:chOff x="0" y="0"/>
            <a:chExt cx="1054100" cy="3302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054100" cy="330200"/>
            </a:xfrm>
            <a:custGeom>
              <a:avLst/>
              <a:gdLst/>
              <a:ahLst/>
              <a:cxnLst/>
              <a:rect r="r" b="b" t="t" l="l"/>
              <a:pathLst>
                <a:path h="330200" w="1054100">
                  <a:moveTo>
                    <a:pt x="0" y="0"/>
                  </a:moveTo>
                  <a:lnTo>
                    <a:pt x="1054100" y="0"/>
                  </a:lnTo>
                  <a:lnTo>
                    <a:pt x="10541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19050"/>
              <a:ext cx="10541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기대 효과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05525" y="1685925"/>
            <a:ext cx="20802600" cy="20469225"/>
            <a:chOff x="0" y="0"/>
            <a:chExt cx="27736800" cy="27292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736800" cy="27292300"/>
            </a:xfrm>
            <a:custGeom>
              <a:avLst/>
              <a:gdLst/>
              <a:ahLst/>
              <a:cxnLst/>
              <a:rect r="r" b="b" t="t" l="l"/>
              <a:pathLst>
                <a:path h="27292300" w="27736800">
                  <a:moveTo>
                    <a:pt x="0" y="0"/>
                  </a:moveTo>
                  <a:lnTo>
                    <a:pt x="27736800" y="0"/>
                  </a:lnTo>
                  <a:lnTo>
                    <a:pt x="27736800" y="27292300"/>
                  </a:lnTo>
                  <a:lnTo>
                    <a:pt x="0" y="27292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</a:blip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09700" y="9391650"/>
            <a:ext cx="2371725" cy="714375"/>
            <a:chOff x="0" y="0"/>
            <a:chExt cx="3162300" cy="952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2300" cy="952500"/>
            </a:xfrm>
            <a:custGeom>
              <a:avLst/>
              <a:gdLst/>
              <a:ahLst/>
              <a:cxnLst/>
              <a:rect r="r" b="b" t="t" l="l"/>
              <a:pathLst>
                <a:path h="952500" w="3162300">
                  <a:moveTo>
                    <a:pt x="0" y="0"/>
                  </a:moveTo>
                  <a:lnTo>
                    <a:pt x="3162300" y="0"/>
                  </a:lnTo>
                  <a:lnTo>
                    <a:pt x="31623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585" r="0" b="-158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85925" y="9620250"/>
            <a:ext cx="1866900" cy="266700"/>
            <a:chOff x="0" y="0"/>
            <a:chExt cx="2489200" cy="355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89200" cy="355600"/>
            </a:xfrm>
            <a:custGeom>
              <a:avLst/>
              <a:gdLst/>
              <a:ahLst/>
              <a:cxnLst/>
              <a:rect r="r" b="b" t="t" l="l"/>
              <a:pathLst>
                <a:path h="355600" w="2489200">
                  <a:moveTo>
                    <a:pt x="0" y="0"/>
                  </a:moveTo>
                  <a:lnTo>
                    <a:pt x="2489200" y="0"/>
                  </a:lnTo>
                  <a:lnTo>
                    <a:pt x="2489200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89200" cy="403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20"/>
                </a:lnSpc>
              </a:pPr>
              <a:r>
                <a:rPr lang="en-US" b="true" sz="1478" spc="-1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-1087">
            <a:off x="3781425" y="9725025"/>
            <a:ext cx="14001750" cy="47625"/>
            <a:chOff x="0" y="0"/>
            <a:chExt cx="18669000" cy="63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69000" cy="63500"/>
            </a:xfrm>
            <a:custGeom>
              <a:avLst/>
              <a:gdLst/>
              <a:ahLst/>
              <a:cxnLst/>
              <a:rect r="r" b="b" t="t" l="l"/>
              <a:pathLst>
                <a:path h="63500" w="18669000">
                  <a:moveTo>
                    <a:pt x="0" y="0"/>
                  </a:moveTo>
                  <a:lnTo>
                    <a:pt x="18669000" y="0"/>
                  </a:lnTo>
                  <a:lnTo>
                    <a:pt x="186690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9668" r="0" b="-1966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76736" y="1957388"/>
            <a:ext cx="5171052" cy="1940501"/>
            <a:chOff x="0" y="0"/>
            <a:chExt cx="6894737" cy="25873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94737" cy="2587335"/>
            </a:xfrm>
            <a:custGeom>
              <a:avLst/>
              <a:gdLst/>
              <a:ahLst/>
              <a:cxnLst/>
              <a:rect r="r" b="b" t="t" l="l"/>
              <a:pathLst>
                <a:path h="2587335" w="6894737">
                  <a:moveTo>
                    <a:pt x="0" y="0"/>
                  </a:moveTo>
                  <a:lnTo>
                    <a:pt x="6894737" y="0"/>
                  </a:lnTo>
                  <a:lnTo>
                    <a:pt x="6894737" y="2587335"/>
                  </a:lnTo>
                  <a:lnTo>
                    <a:pt x="0" y="2587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42875"/>
              <a:ext cx="6894737" cy="24444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461"/>
                </a:lnSpc>
              </a:pPr>
              <a:r>
                <a:rPr lang="en-US" sz="9499" spc="-285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앱 UI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5451333">
            <a:off x="9315450" y="3333750"/>
            <a:ext cx="123825" cy="38100"/>
            <a:chOff x="0" y="0"/>
            <a:chExt cx="165100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5100" cy="50800"/>
            </a:xfrm>
            <a:custGeom>
              <a:avLst/>
              <a:gdLst/>
              <a:ahLst/>
              <a:cxnLst/>
              <a:rect r="r" b="b" t="t" l="l"/>
              <a:pathLst>
                <a:path h="50800" w="165100">
                  <a:moveTo>
                    <a:pt x="0" y="0"/>
                  </a:moveTo>
                  <a:lnTo>
                    <a:pt x="165100" y="0"/>
                  </a:lnTo>
                  <a:lnTo>
                    <a:pt x="1651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82" t="0" r="-1282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9525000" y="3333750"/>
            <a:ext cx="123825" cy="38100"/>
            <a:chOff x="0" y="0"/>
            <a:chExt cx="165100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5100" cy="50800"/>
            </a:xfrm>
            <a:custGeom>
              <a:avLst/>
              <a:gdLst/>
              <a:ahLst/>
              <a:cxnLst/>
              <a:rect r="r" b="b" t="t" l="l"/>
              <a:pathLst>
                <a:path h="50800" w="165100">
                  <a:moveTo>
                    <a:pt x="0" y="0"/>
                  </a:moveTo>
                  <a:lnTo>
                    <a:pt x="165100" y="0"/>
                  </a:lnTo>
                  <a:lnTo>
                    <a:pt x="1651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315" r="0" b="-131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658600" y="447675"/>
            <a:ext cx="1181100" cy="247650"/>
            <a:chOff x="0" y="0"/>
            <a:chExt cx="1574800" cy="330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74800" cy="330200"/>
            </a:xfrm>
            <a:custGeom>
              <a:avLst/>
              <a:gdLst/>
              <a:ahLst/>
              <a:cxnLst/>
              <a:rect r="r" b="b" t="t" l="l"/>
              <a:pathLst>
                <a:path h="330200" w="1574800">
                  <a:moveTo>
                    <a:pt x="0" y="0"/>
                  </a:moveTo>
                  <a:lnTo>
                    <a:pt x="1574800" y="0"/>
                  </a:lnTo>
                  <a:lnTo>
                    <a:pt x="15748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15748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C2C2C2"/>
                  </a:solidFill>
                  <a:latin typeface="Arimo"/>
                  <a:ea typeface="Arimo"/>
                  <a:cs typeface="Arimo"/>
                  <a:sym typeface="Arimo"/>
                </a:rPr>
                <a:t>기능 상세 설명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44575" y="428625"/>
            <a:ext cx="561975" cy="247650"/>
            <a:chOff x="0" y="0"/>
            <a:chExt cx="749300" cy="330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49300" cy="330200"/>
            </a:xfrm>
            <a:custGeom>
              <a:avLst/>
              <a:gdLst/>
              <a:ahLst/>
              <a:cxnLst/>
              <a:rect r="r" b="b" t="t" l="l"/>
              <a:pathLst>
                <a:path h="330200" w="749300">
                  <a:moveTo>
                    <a:pt x="0" y="0"/>
                  </a:moveTo>
                  <a:lnTo>
                    <a:pt x="749300" y="0"/>
                  </a:lnTo>
                  <a:lnTo>
                    <a:pt x="749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9050"/>
              <a:ext cx="749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차별성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668625" y="428625"/>
            <a:ext cx="476250" cy="247650"/>
            <a:chOff x="0" y="0"/>
            <a:chExt cx="635000" cy="330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" cy="330200"/>
            </a:xfrm>
            <a:custGeom>
              <a:avLst/>
              <a:gdLst/>
              <a:ahLst/>
              <a:cxnLst/>
              <a:rect r="r" b="b" t="t" l="l"/>
              <a:pathLst>
                <a:path h="330200" w="635000">
                  <a:moveTo>
                    <a:pt x="0" y="0"/>
                  </a:moveTo>
                  <a:lnTo>
                    <a:pt x="635000" y="0"/>
                  </a:lnTo>
                  <a:lnTo>
                    <a:pt x="635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9050"/>
              <a:ext cx="635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 b="true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앱 UI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325725" y="923925"/>
            <a:ext cx="1114425" cy="95250"/>
            <a:chOff x="0" y="0"/>
            <a:chExt cx="1485900" cy="127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85900" cy="127000"/>
            </a:xfrm>
            <a:custGeom>
              <a:avLst/>
              <a:gdLst/>
              <a:ahLst/>
              <a:cxnLst/>
              <a:rect r="r" b="b" t="t" l="l"/>
              <a:pathLst>
                <a:path h="1270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907" r="0" b="-13907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823350" y="1957388"/>
            <a:ext cx="542925" cy="542925"/>
            <a:chOff x="0" y="0"/>
            <a:chExt cx="723900" cy="7239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0999"/>
              </a:blip>
              <a:stretch>
                <a:fillRect l="0" t="-49796" r="0" b="-49796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3352800" y="1252188"/>
            <a:ext cx="3542705" cy="8006112"/>
          </a:xfrm>
          <a:custGeom>
            <a:avLst/>
            <a:gdLst/>
            <a:ahLst/>
            <a:cxnLst/>
            <a:rect r="r" b="b" t="t" l="l"/>
            <a:pathLst>
              <a:path h="8006112" w="3542705">
                <a:moveTo>
                  <a:pt x="0" y="0"/>
                </a:moveTo>
                <a:lnTo>
                  <a:pt x="3542705" y="0"/>
                </a:lnTo>
                <a:lnTo>
                  <a:pt x="3542705" y="8006112"/>
                </a:lnTo>
                <a:lnTo>
                  <a:pt x="0" y="80061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884398" y="1242663"/>
            <a:ext cx="3532697" cy="8006112"/>
          </a:xfrm>
          <a:custGeom>
            <a:avLst/>
            <a:gdLst/>
            <a:ahLst/>
            <a:cxnLst/>
            <a:rect r="r" b="b" t="t" l="l"/>
            <a:pathLst>
              <a:path h="8006112" w="3532697">
                <a:moveTo>
                  <a:pt x="0" y="0"/>
                </a:moveTo>
                <a:lnTo>
                  <a:pt x="3532697" y="0"/>
                </a:lnTo>
                <a:lnTo>
                  <a:pt x="3532697" y="8006112"/>
                </a:lnTo>
                <a:lnTo>
                  <a:pt x="0" y="80061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407570" y="1252188"/>
            <a:ext cx="3528494" cy="7996587"/>
          </a:xfrm>
          <a:custGeom>
            <a:avLst/>
            <a:gdLst/>
            <a:ahLst/>
            <a:cxnLst/>
            <a:rect r="r" b="b" t="t" l="l"/>
            <a:pathLst>
              <a:path h="7996587" w="3528494">
                <a:moveTo>
                  <a:pt x="0" y="0"/>
                </a:moveTo>
                <a:lnTo>
                  <a:pt x="3528494" y="0"/>
                </a:lnTo>
                <a:lnTo>
                  <a:pt x="3528494" y="7996587"/>
                </a:lnTo>
                <a:lnTo>
                  <a:pt x="0" y="79965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907489" y="1252188"/>
            <a:ext cx="3512682" cy="8006112"/>
          </a:xfrm>
          <a:custGeom>
            <a:avLst/>
            <a:gdLst/>
            <a:ahLst/>
            <a:cxnLst/>
            <a:rect r="r" b="b" t="t" l="l"/>
            <a:pathLst>
              <a:path h="8006112" w="3512682">
                <a:moveTo>
                  <a:pt x="0" y="0"/>
                </a:moveTo>
                <a:lnTo>
                  <a:pt x="3512682" y="0"/>
                </a:lnTo>
                <a:lnTo>
                  <a:pt x="3512682" y="8006112"/>
                </a:lnTo>
                <a:lnTo>
                  <a:pt x="0" y="80061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0" t="-40" r="0" b="-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05525" y="1685925"/>
            <a:ext cx="20802600" cy="20469225"/>
            <a:chOff x="0" y="0"/>
            <a:chExt cx="27736800" cy="27292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736800" cy="27292300"/>
            </a:xfrm>
            <a:custGeom>
              <a:avLst/>
              <a:gdLst/>
              <a:ahLst/>
              <a:cxnLst/>
              <a:rect r="r" b="b" t="t" l="l"/>
              <a:pathLst>
                <a:path h="27292300" w="27736800">
                  <a:moveTo>
                    <a:pt x="0" y="0"/>
                  </a:moveTo>
                  <a:lnTo>
                    <a:pt x="27736800" y="0"/>
                  </a:lnTo>
                  <a:lnTo>
                    <a:pt x="27736800" y="27292300"/>
                  </a:lnTo>
                  <a:lnTo>
                    <a:pt x="0" y="27292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</a:blip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09700" y="9391650"/>
            <a:ext cx="2371725" cy="714375"/>
            <a:chOff x="0" y="0"/>
            <a:chExt cx="3162300" cy="952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2300" cy="952500"/>
            </a:xfrm>
            <a:custGeom>
              <a:avLst/>
              <a:gdLst/>
              <a:ahLst/>
              <a:cxnLst/>
              <a:rect r="r" b="b" t="t" l="l"/>
              <a:pathLst>
                <a:path h="952500" w="3162300">
                  <a:moveTo>
                    <a:pt x="0" y="0"/>
                  </a:moveTo>
                  <a:lnTo>
                    <a:pt x="3162300" y="0"/>
                  </a:lnTo>
                  <a:lnTo>
                    <a:pt x="31623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585" r="0" b="-158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85925" y="9620250"/>
            <a:ext cx="1866900" cy="266700"/>
            <a:chOff x="0" y="0"/>
            <a:chExt cx="2489200" cy="355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89200" cy="355600"/>
            </a:xfrm>
            <a:custGeom>
              <a:avLst/>
              <a:gdLst/>
              <a:ahLst/>
              <a:cxnLst/>
              <a:rect r="r" b="b" t="t" l="l"/>
              <a:pathLst>
                <a:path h="355600" w="2489200">
                  <a:moveTo>
                    <a:pt x="0" y="0"/>
                  </a:moveTo>
                  <a:lnTo>
                    <a:pt x="2489200" y="0"/>
                  </a:lnTo>
                  <a:lnTo>
                    <a:pt x="2489200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89200" cy="403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20"/>
                </a:lnSpc>
              </a:pPr>
              <a:r>
                <a:rPr lang="en-US" b="true" sz="1478" spc="-1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NOBELL BUS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-1087">
            <a:off x="3781425" y="9725025"/>
            <a:ext cx="14001750" cy="47625"/>
            <a:chOff x="0" y="0"/>
            <a:chExt cx="18669000" cy="63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69000" cy="63500"/>
            </a:xfrm>
            <a:custGeom>
              <a:avLst/>
              <a:gdLst/>
              <a:ahLst/>
              <a:cxnLst/>
              <a:rect r="r" b="b" t="t" l="l"/>
              <a:pathLst>
                <a:path h="63500" w="18669000">
                  <a:moveTo>
                    <a:pt x="0" y="0"/>
                  </a:moveTo>
                  <a:lnTo>
                    <a:pt x="18669000" y="0"/>
                  </a:lnTo>
                  <a:lnTo>
                    <a:pt x="186690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9668" r="0" b="-1966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76736" y="1957388"/>
            <a:ext cx="5171052" cy="1940501"/>
            <a:chOff x="0" y="0"/>
            <a:chExt cx="6894737" cy="25873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94737" cy="2587335"/>
            </a:xfrm>
            <a:custGeom>
              <a:avLst/>
              <a:gdLst/>
              <a:ahLst/>
              <a:cxnLst/>
              <a:rect r="r" b="b" t="t" l="l"/>
              <a:pathLst>
                <a:path h="2587335" w="6894737">
                  <a:moveTo>
                    <a:pt x="0" y="0"/>
                  </a:moveTo>
                  <a:lnTo>
                    <a:pt x="6894737" y="0"/>
                  </a:lnTo>
                  <a:lnTo>
                    <a:pt x="6894737" y="2587335"/>
                  </a:lnTo>
                  <a:lnTo>
                    <a:pt x="0" y="2587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42875"/>
              <a:ext cx="6894737" cy="24444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9461"/>
                </a:lnSpc>
              </a:pPr>
              <a:r>
                <a:rPr lang="en-US" sz="9499" spc="-285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앱 UI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5451333">
            <a:off x="9315450" y="3333750"/>
            <a:ext cx="123825" cy="38100"/>
            <a:chOff x="0" y="0"/>
            <a:chExt cx="165100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5100" cy="50800"/>
            </a:xfrm>
            <a:custGeom>
              <a:avLst/>
              <a:gdLst/>
              <a:ahLst/>
              <a:cxnLst/>
              <a:rect r="r" b="b" t="t" l="l"/>
              <a:pathLst>
                <a:path h="50800" w="165100">
                  <a:moveTo>
                    <a:pt x="0" y="0"/>
                  </a:moveTo>
                  <a:lnTo>
                    <a:pt x="165100" y="0"/>
                  </a:lnTo>
                  <a:lnTo>
                    <a:pt x="1651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82" t="0" r="-1282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9525000" y="3333750"/>
            <a:ext cx="123825" cy="38100"/>
            <a:chOff x="0" y="0"/>
            <a:chExt cx="165100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5100" cy="50800"/>
            </a:xfrm>
            <a:custGeom>
              <a:avLst/>
              <a:gdLst/>
              <a:ahLst/>
              <a:cxnLst/>
              <a:rect r="r" b="b" t="t" l="l"/>
              <a:pathLst>
                <a:path h="50800" w="165100">
                  <a:moveTo>
                    <a:pt x="0" y="0"/>
                  </a:moveTo>
                  <a:lnTo>
                    <a:pt x="165100" y="0"/>
                  </a:lnTo>
                  <a:lnTo>
                    <a:pt x="1651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315" r="0" b="-131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658600" y="447675"/>
            <a:ext cx="1181100" cy="247650"/>
            <a:chOff x="0" y="0"/>
            <a:chExt cx="1574800" cy="330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74800" cy="330200"/>
            </a:xfrm>
            <a:custGeom>
              <a:avLst/>
              <a:gdLst/>
              <a:ahLst/>
              <a:cxnLst/>
              <a:rect r="r" b="b" t="t" l="l"/>
              <a:pathLst>
                <a:path h="330200" w="1574800">
                  <a:moveTo>
                    <a:pt x="0" y="0"/>
                  </a:moveTo>
                  <a:lnTo>
                    <a:pt x="1574800" y="0"/>
                  </a:lnTo>
                  <a:lnTo>
                    <a:pt x="15748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15748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C2C2C2"/>
                  </a:solidFill>
                  <a:latin typeface="Arimo"/>
                  <a:ea typeface="Arimo"/>
                  <a:cs typeface="Arimo"/>
                  <a:sym typeface="Arimo"/>
                </a:rPr>
                <a:t>기능 상세 설명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44575" y="428625"/>
            <a:ext cx="561975" cy="247650"/>
            <a:chOff x="0" y="0"/>
            <a:chExt cx="749300" cy="330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49300" cy="330200"/>
            </a:xfrm>
            <a:custGeom>
              <a:avLst/>
              <a:gdLst/>
              <a:ahLst/>
              <a:cxnLst/>
              <a:rect r="r" b="b" t="t" l="l"/>
              <a:pathLst>
                <a:path h="330200" w="749300">
                  <a:moveTo>
                    <a:pt x="0" y="0"/>
                  </a:moveTo>
                  <a:lnTo>
                    <a:pt x="749300" y="0"/>
                  </a:lnTo>
                  <a:lnTo>
                    <a:pt x="7493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9050"/>
              <a:ext cx="7493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>
                  <a:solidFill>
                    <a:srgbClr val="262626"/>
                  </a:solidFill>
                  <a:latin typeface="Arimo"/>
                  <a:ea typeface="Arimo"/>
                  <a:cs typeface="Arimo"/>
                  <a:sym typeface="Arimo"/>
                </a:rPr>
                <a:t>차별성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668625" y="428625"/>
            <a:ext cx="476250" cy="247650"/>
            <a:chOff x="0" y="0"/>
            <a:chExt cx="635000" cy="330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" cy="330200"/>
            </a:xfrm>
            <a:custGeom>
              <a:avLst/>
              <a:gdLst/>
              <a:ahLst/>
              <a:cxnLst/>
              <a:rect r="r" b="b" t="t" l="l"/>
              <a:pathLst>
                <a:path h="330200" w="635000">
                  <a:moveTo>
                    <a:pt x="0" y="0"/>
                  </a:moveTo>
                  <a:lnTo>
                    <a:pt x="635000" y="0"/>
                  </a:lnTo>
                  <a:lnTo>
                    <a:pt x="63500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9050"/>
              <a:ext cx="635000" cy="3111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296"/>
                </a:lnSpc>
              </a:pPr>
              <a:r>
                <a:rPr lang="en-US" sz="1399" b="true">
                  <a:solidFill>
                    <a:srgbClr val="26262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앱 UI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325725" y="923925"/>
            <a:ext cx="1114425" cy="95250"/>
            <a:chOff x="0" y="0"/>
            <a:chExt cx="1485900" cy="127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85900" cy="127000"/>
            </a:xfrm>
            <a:custGeom>
              <a:avLst/>
              <a:gdLst/>
              <a:ahLst/>
              <a:cxnLst/>
              <a:rect r="r" b="b" t="t" l="l"/>
              <a:pathLst>
                <a:path h="127000" w="1485900">
                  <a:moveTo>
                    <a:pt x="0" y="0"/>
                  </a:moveTo>
                  <a:lnTo>
                    <a:pt x="1485900" y="0"/>
                  </a:lnTo>
                  <a:lnTo>
                    <a:pt x="14859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907" r="0" b="-13907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823350" y="1957388"/>
            <a:ext cx="542925" cy="542925"/>
            <a:chOff x="0" y="0"/>
            <a:chExt cx="723900" cy="7239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-190500" y="1000125"/>
            <a:ext cx="18659475" cy="19050"/>
            <a:chOff x="0" y="0"/>
            <a:chExt cx="24879300" cy="25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879300" cy="25400"/>
            </a:xfrm>
            <a:custGeom>
              <a:avLst/>
              <a:gdLst/>
              <a:ahLst/>
              <a:cxnLst/>
              <a:rect r="r" b="b" t="t" l="l"/>
              <a:pathLst>
                <a:path h="25400" w="24879300">
                  <a:moveTo>
                    <a:pt x="0" y="0"/>
                  </a:moveTo>
                  <a:lnTo>
                    <a:pt x="24879300" y="0"/>
                  </a:lnTo>
                  <a:lnTo>
                    <a:pt x="248793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0999"/>
              </a:blip>
              <a:stretch>
                <a:fillRect l="0" t="-49796" r="0" b="-49796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3350253" y="1252188"/>
            <a:ext cx="3562720" cy="8006112"/>
          </a:xfrm>
          <a:custGeom>
            <a:avLst/>
            <a:gdLst/>
            <a:ahLst/>
            <a:cxnLst/>
            <a:rect r="r" b="b" t="t" l="l"/>
            <a:pathLst>
              <a:path h="8006112" w="3562720">
                <a:moveTo>
                  <a:pt x="0" y="0"/>
                </a:moveTo>
                <a:lnTo>
                  <a:pt x="3562720" y="0"/>
                </a:lnTo>
                <a:lnTo>
                  <a:pt x="3562720" y="8006112"/>
                </a:lnTo>
                <a:lnTo>
                  <a:pt x="0" y="80061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912973" y="1252188"/>
            <a:ext cx="3622766" cy="8006112"/>
          </a:xfrm>
          <a:custGeom>
            <a:avLst/>
            <a:gdLst/>
            <a:ahLst/>
            <a:cxnLst/>
            <a:rect r="r" b="b" t="t" l="l"/>
            <a:pathLst>
              <a:path h="8006112" w="3622766">
                <a:moveTo>
                  <a:pt x="0" y="0"/>
                </a:moveTo>
                <a:lnTo>
                  <a:pt x="3622766" y="0"/>
                </a:lnTo>
                <a:lnTo>
                  <a:pt x="3622766" y="8006112"/>
                </a:lnTo>
                <a:lnTo>
                  <a:pt x="0" y="80061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478514" y="1252188"/>
            <a:ext cx="3632773" cy="8006112"/>
          </a:xfrm>
          <a:custGeom>
            <a:avLst/>
            <a:gdLst/>
            <a:ahLst/>
            <a:cxnLst/>
            <a:rect r="r" b="b" t="t" l="l"/>
            <a:pathLst>
              <a:path h="8006112" w="3632773">
                <a:moveTo>
                  <a:pt x="0" y="0"/>
                </a:moveTo>
                <a:lnTo>
                  <a:pt x="3632774" y="0"/>
                </a:lnTo>
                <a:lnTo>
                  <a:pt x="3632774" y="8006112"/>
                </a:lnTo>
                <a:lnTo>
                  <a:pt x="0" y="80061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101762" y="1252188"/>
            <a:ext cx="3562720" cy="8006112"/>
          </a:xfrm>
          <a:custGeom>
            <a:avLst/>
            <a:gdLst/>
            <a:ahLst/>
            <a:cxnLst/>
            <a:rect r="r" b="b" t="t" l="l"/>
            <a:pathLst>
              <a:path h="8006112" w="3562720">
                <a:moveTo>
                  <a:pt x="0" y="0"/>
                </a:moveTo>
                <a:lnTo>
                  <a:pt x="3562720" y="0"/>
                </a:lnTo>
                <a:lnTo>
                  <a:pt x="3562720" y="8006112"/>
                </a:lnTo>
                <a:lnTo>
                  <a:pt x="0" y="80061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DAGyeNKo4po</dc:identifier>
  <dcterms:modified xsi:type="dcterms:W3CDTF">2011-08-01T06:04:30Z</dcterms:modified>
  <cp:revision>1</cp:revision>
  <dc:title>팀 : 노벨버스 홍영준 - 김광진</dc:title>
</cp:coreProperties>
</file>